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4" r:id="rId1"/>
  </p:sldMasterIdLst>
  <p:notesMasterIdLst>
    <p:notesMasterId r:id="rId10"/>
  </p:notesMasterIdLst>
  <p:sldIdLst>
    <p:sldId id="256" r:id="rId2"/>
    <p:sldId id="264" r:id="rId3"/>
    <p:sldId id="257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B6408-6FA8-3135-D45C-EBE7CFFF7C33}" v="566" dt="2024-11-02T23:57:02.910"/>
    <p1510:client id="{48D76A56-AF5B-5442-86ED-E7F4A20C91C3}" v="366" dt="2024-11-03T20:28:37.088"/>
    <p1510:client id="{C4AF66A1-84CA-7A8C-16BF-804127946E0C}" v="4" dt="2024-11-03T00:06:57.805"/>
    <p1510:client id="{CA15FAE3-A501-D327-3BB2-998BF627286B}" v="1" dt="2024-11-03T20:22:39.907"/>
    <p1510:client id="{F47AB49F-F9A0-4960-904A-3FAD1EECE21B}" v="68" dt="2024-11-03T00:30:42.0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a Gaga, Antonela" userId="842cb38d-2d6b-4112-9e86-a1a0fa0e268e" providerId="ADAL" clId="{F47AB49F-F9A0-4960-904A-3FAD1EECE21B}"/>
    <pc:docChg chg="custSel modSld">
      <pc:chgData name="Beca Gaga, Antonela" userId="842cb38d-2d6b-4112-9e86-a1a0fa0e268e" providerId="ADAL" clId="{F47AB49F-F9A0-4960-904A-3FAD1EECE21B}" dt="2024-11-03T00:30:42.085" v="67"/>
      <pc:docMkLst>
        <pc:docMk/>
      </pc:docMkLst>
      <pc:sldChg chg="addSp delSp modSp mod modTransition modAnim">
        <pc:chgData name="Beca Gaga, Antonela" userId="842cb38d-2d6b-4112-9e86-a1a0fa0e268e" providerId="ADAL" clId="{F47AB49F-F9A0-4960-904A-3FAD1EECE21B}" dt="2024-11-03T00:30:42.085" v="67"/>
        <pc:sldMkLst>
          <pc:docMk/>
          <pc:sldMk cId="1651187744" sldId="256"/>
        </pc:sldMkLst>
        <pc:picChg chg="add del mod">
          <ac:chgData name="Beca Gaga, Antonela" userId="842cb38d-2d6b-4112-9e86-a1a0fa0e268e" providerId="ADAL" clId="{F47AB49F-F9A0-4960-904A-3FAD1EECE21B}" dt="2024-11-03T00:13:33.007" v="11"/>
          <ac:picMkLst>
            <pc:docMk/>
            <pc:sldMk cId="1651187744" sldId="256"/>
            <ac:picMk id="7" creationId="{A5CD849B-7C8D-F744-BDEE-BF5C7705F559}"/>
          </ac:picMkLst>
        </pc:picChg>
        <pc:picChg chg="add del mod">
          <ac:chgData name="Beca Gaga, Antonela" userId="842cb38d-2d6b-4112-9e86-a1a0fa0e268e" providerId="ADAL" clId="{F47AB49F-F9A0-4960-904A-3FAD1EECE21B}" dt="2024-11-03T00:13:36.528" v="13"/>
          <ac:picMkLst>
            <pc:docMk/>
            <pc:sldMk cId="1651187744" sldId="256"/>
            <ac:picMk id="8" creationId="{2CF01232-BAEB-8751-6237-93B3FA382377}"/>
          </ac:picMkLst>
        </pc:picChg>
        <pc:picChg chg="add del mod ord">
          <ac:chgData name="Beca Gaga, Antonela" userId="842cb38d-2d6b-4112-9e86-a1a0fa0e268e" providerId="ADAL" clId="{F47AB49F-F9A0-4960-904A-3FAD1EECE21B}" dt="2024-11-03T00:14:13.254" v="14"/>
          <ac:picMkLst>
            <pc:docMk/>
            <pc:sldMk cId="1651187744" sldId="256"/>
            <ac:picMk id="13" creationId="{377842D8-E309-5B60-5516-2C74ED862F2B}"/>
          </ac:picMkLst>
        </pc:picChg>
        <pc:picChg chg="add del mod">
          <ac:chgData name="Beca Gaga, Antonela" userId="842cb38d-2d6b-4112-9e86-a1a0fa0e268e" providerId="ADAL" clId="{F47AB49F-F9A0-4960-904A-3FAD1EECE21B}" dt="2024-11-03T00:15:29.129" v="16"/>
          <ac:picMkLst>
            <pc:docMk/>
            <pc:sldMk cId="1651187744" sldId="256"/>
            <ac:picMk id="15" creationId="{6C18A90D-97D3-AC18-D4B6-014AA214DFE6}"/>
          </ac:picMkLst>
        </pc:picChg>
        <pc:picChg chg="add del mod ord">
          <ac:chgData name="Beca Gaga, Antonela" userId="842cb38d-2d6b-4112-9e86-a1a0fa0e268e" providerId="ADAL" clId="{F47AB49F-F9A0-4960-904A-3FAD1EECE21B}" dt="2024-11-03T00:15:42.584" v="17"/>
          <ac:picMkLst>
            <pc:docMk/>
            <pc:sldMk cId="1651187744" sldId="256"/>
            <ac:picMk id="19" creationId="{739942DD-88FC-7445-8413-8DAB2904F6C5}"/>
          </ac:picMkLst>
        </pc:picChg>
        <pc:picChg chg="add del mod">
          <ac:chgData name="Beca Gaga, Antonela" userId="842cb38d-2d6b-4112-9e86-a1a0fa0e268e" providerId="ADAL" clId="{F47AB49F-F9A0-4960-904A-3FAD1EECE21B}" dt="2024-11-03T00:16:40.423" v="20"/>
          <ac:picMkLst>
            <pc:docMk/>
            <pc:sldMk cId="1651187744" sldId="256"/>
            <ac:picMk id="21" creationId="{C7DEF948-750D-E7D4-E85B-797359E7B8BD}"/>
          </ac:picMkLst>
        </pc:picChg>
        <pc:picChg chg="add del mod">
          <ac:chgData name="Beca Gaga, Antonela" userId="842cb38d-2d6b-4112-9e86-a1a0fa0e268e" providerId="ADAL" clId="{F47AB49F-F9A0-4960-904A-3FAD1EECE21B}" dt="2024-11-03T00:17:16.305" v="23"/>
          <ac:picMkLst>
            <pc:docMk/>
            <pc:sldMk cId="1651187744" sldId="256"/>
            <ac:picMk id="23" creationId="{D548A593-2F2E-7535-BD0B-8DA71D236477}"/>
          </ac:picMkLst>
        </pc:picChg>
        <pc:picChg chg="add del mod">
          <ac:chgData name="Beca Gaga, Antonela" userId="842cb38d-2d6b-4112-9e86-a1a0fa0e268e" providerId="ADAL" clId="{F47AB49F-F9A0-4960-904A-3FAD1EECE21B}" dt="2024-11-03T00:17:32.282" v="26"/>
          <ac:picMkLst>
            <pc:docMk/>
            <pc:sldMk cId="1651187744" sldId="256"/>
            <ac:picMk id="25" creationId="{8D4A3C3E-B96A-E34D-A8CB-E026C54928C3}"/>
          </ac:picMkLst>
        </pc:picChg>
        <pc:picChg chg="add del mod">
          <ac:chgData name="Beca Gaga, Antonela" userId="842cb38d-2d6b-4112-9e86-a1a0fa0e268e" providerId="ADAL" clId="{F47AB49F-F9A0-4960-904A-3FAD1EECE21B}" dt="2024-11-03T00:22:07.202" v="33"/>
          <ac:picMkLst>
            <pc:docMk/>
            <pc:sldMk cId="1651187744" sldId="256"/>
            <ac:picMk id="26" creationId="{8C8B4AE2-55AF-2702-5A0C-DD5D4A63497F}"/>
          </ac:picMkLst>
        </pc:picChg>
        <pc:picChg chg="add del mod ord">
          <ac:chgData name="Beca Gaga, Antonela" userId="842cb38d-2d6b-4112-9e86-a1a0fa0e268e" providerId="ADAL" clId="{F47AB49F-F9A0-4960-904A-3FAD1EECE21B}" dt="2024-11-03T00:22:27.399" v="34"/>
          <ac:picMkLst>
            <pc:docMk/>
            <pc:sldMk cId="1651187744" sldId="256"/>
            <ac:picMk id="30" creationId="{7E21BE12-117E-C53C-A6FF-FEBEC465D4A9}"/>
          </ac:picMkLst>
        </pc:picChg>
        <pc:picChg chg="add del mod">
          <ac:chgData name="Beca Gaga, Antonela" userId="842cb38d-2d6b-4112-9e86-a1a0fa0e268e" providerId="ADAL" clId="{F47AB49F-F9A0-4960-904A-3FAD1EECE21B}" dt="2024-11-03T00:22:46.298" v="37"/>
          <ac:picMkLst>
            <pc:docMk/>
            <pc:sldMk cId="1651187744" sldId="256"/>
            <ac:picMk id="32" creationId="{0147ED13-92C6-EA40-FBE2-3F12E3CA7E30}"/>
          </ac:picMkLst>
        </pc:picChg>
        <pc:picChg chg="add del mod">
          <ac:chgData name="Beca Gaga, Antonela" userId="842cb38d-2d6b-4112-9e86-a1a0fa0e268e" providerId="ADAL" clId="{F47AB49F-F9A0-4960-904A-3FAD1EECE21B}" dt="2024-11-03T00:22:48.459" v="39"/>
          <ac:picMkLst>
            <pc:docMk/>
            <pc:sldMk cId="1651187744" sldId="256"/>
            <ac:picMk id="33" creationId="{02B9E416-F36B-7DE8-73E8-76B3BAC8323D}"/>
          </ac:picMkLst>
        </pc:picChg>
        <pc:picChg chg="add del mod ord">
          <ac:chgData name="Beca Gaga, Antonela" userId="842cb38d-2d6b-4112-9e86-a1a0fa0e268e" providerId="ADAL" clId="{F47AB49F-F9A0-4960-904A-3FAD1EECE21B}" dt="2024-11-03T00:22:56.554" v="40"/>
          <ac:picMkLst>
            <pc:docMk/>
            <pc:sldMk cId="1651187744" sldId="256"/>
            <ac:picMk id="36" creationId="{A3BD9A8A-9F4F-4D2F-5FFA-283B49D5254B}"/>
          </ac:picMkLst>
        </pc:picChg>
        <pc:picChg chg="add del mod">
          <ac:chgData name="Beca Gaga, Antonela" userId="842cb38d-2d6b-4112-9e86-a1a0fa0e268e" providerId="ADAL" clId="{F47AB49F-F9A0-4960-904A-3FAD1EECE21B}" dt="2024-11-03T00:22:59.073" v="42"/>
          <ac:picMkLst>
            <pc:docMk/>
            <pc:sldMk cId="1651187744" sldId="256"/>
            <ac:picMk id="37" creationId="{EBD56A1F-9C9E-6326-9315-9A4059D55961}"/>
          </ac:picMkLst>
        </pc:picChg>
        <pc:picChg chg="add del mod ord">
          <ac:chgData name="Beca Gaga, Antonela" userId="842cb38d-2d6b-4112-9e86-a1a0fa0e268e" providerId="ADAL" clId="{F47AB49F-F9A0-4960-904A-3FAD1EECE21B}" dt="2024-11-03T00:23:12.858" v="43"/>
          <ac:picMkLst>
            <pc:docMk/>
            <pc:sldMk cId="1651187744" sldId="256"/>
            <ac:picMk id="40" creationId="{617DE5C1-1E79-D911-1DC3-A2D6441B5EAC}"/>
          </ac:picMkLst>
        </pc:picChg>
        <pc:picChg chg="add del mod">
          <ac:chgData name="Beca Gaga, Antonela" userId="842cb38d-2d6b-4112-9e86-a1a0fa0e268e" providerId="ADAL" clId="{F47AB49F-F9A0-4960-904A-3FAD1EECE21B}" dt="2024-11-03T00:23:15.699" v="45"/>
          <ac:picMkLst>
            <pc:docMk/>
            <pc:sldMk cId="1651187744" sldId="256"/>
            <ac:picMk id="42" creationId="{A32F8E69-D1B4-C4BA-1E07-F49C8B17659B}"/>
          </ac:picMkLst>
        </pc:picChg>
        <pc:picChg chg="add del mod ord">
          <ac:chgData name="Beca Gaga, Antonela" userId="842cb38d-2d6b-4112-9e86-a1a0fa0e268e" providerId="ADAL" clId="{F47AB49F-F9A0-4960-904A-3FAD1EECE21B}" dt="2024-11-03T00:23:29.794" v="46"/>
          <ac:picMkLst>
            <pc:docMk/>
            <pc:sldMk cId="1651187744" sldId="256"/>
            <ac:picMk id="45" creationId="{E0318223-F9BF-7C39-11AC-CE7C83B83CD3}"/>
          </ac:picMkLst>
        </pc:picChg>
        <pc:picChg chg="add del mod">
          <ac:chgData name="Beca Gaga, Antonela" userId="842cb38d-2d6b-4112-9e86-a1a0fa0e268e" providerId="ADAL" clId="{F47AB49F-F9A0-4960-904A-3FAD1EECE21B}" dt="2024-11-03T00:27:22.124" v="60"/>
          <ac:picMkLst>
            <pc:docMk/>
            <pc:sldMk cId="1651187744" sldId="256"/>
            <ac:picMk id="46" creationId="{69595D0C-FDC6-FB88-7382-22BE53EC1036}"/>
          </ac:picMkLst>
        </pc:picChg>
        <pc:picChg chg="add del mod ord">
          <ac:chgData name="Beca Gaga, Antonela" userId="842cb38d-2d6b-4112-9e86-a1a0fa0e268e" providerId="ADAL" clId="{F47AB49F-F9A0-4960-904A-3FAD1EECE21B}" dt="2024-11-03T00:27:48.906" v="61"/>
          <ac:picMkLst>
            <pc:docMk/>
            <pc:sldMk cId="1651187744" sldId="256"/>
            <ac:picMk id="51" creationId="{EF6BF386-524E-3B4B-16B6-08EAC3CCE74D}"/>
          </ac:picMkLst>
        </pc:picChg>
        <pc:picChg chg="add del mod">
          <ac:chgData name="Beca Gaga, Antonela" userId="842cb38d-2d6b-4112-9e86-a1a0fa0e268e" providerId="ADAL" clId="{F47AB49F-F9A0-4960-904A-3FAD1EECE21B}" dt="2024-11-03T00:30:24.464" v="64"/>
          <ac:picMkLst>
            <pc:docMk/>
            <pc:sldMk cId="1651187744" sldId="256"/>
            <ac:picMk id="55" creationId="{90B591C7-311C-4413-D87E-28F942A6D79D}"/>
          </ac:picMkLst>
        </pc:picChg>
        <pc:picChg chg="add del mod">
          <ac:chgData name="Beca Gaga, Antonela" userId="842cb38d-2d6b-4112-9e86-a1a0fa0e268e" providerId="ADAL" clId="{F47AB49F-F9A0-4960-904A-3FAD1EECE21B}" dt="2024-11-03T00:30:42.085" v="67"/>
          <ac:picMkLst>
            <pc:docMk/>
            <pc:sldMk cId="1651187744" sldId="256"/>
            <ac:picMk id="57" creationId="{B4B5A78E-3E57-B7C5-E4BB-6BEDF96E84A9}"/>
          </ac:picMkLst>
        </pc:picChg>
        <pc:picChg chg="add mod">
          <ac:chgData name="Beca Gaga, Antonela" userId="842cb38d-2d6b-4112-9e86-a1a0fa0e268e" providerId="ADAL" clId="{F47AB49F-F9A0-4960-904A-3FAD1EECE21B}" dt="2024-11-03T00:30:42.085" v="67"/>
          <ac:picMkLst>
            <pc:docMk/>
            <pc:sldMk cId="1651187744" sldId="256"/>
            <ac:picMk id="58" creationId="{6D712534-D202-DC9D-9A5F-F708AD763EBE}"/>
          </ac:picMkLst>
        </pc:picChg>
      </pc:sldChg>
      <pc:sldChg chg="modAnim">
        <pc:chgData name="Beca Gaga, Antonela" userId="842cb38d-2d6b-4112-9e86-a1a0fa0e268e" providerId="ADAL" clId="{F47AB49F-F9A0-4960-904A-3FAD1EECE21B}" dt="2024-11-03T00:21:03.991" v="31"/>
        <pc:sldMkLst>
          <pc:docMk/>
          <pc:sldMk cId="2456469438" sldId="259"/>
        </pc:sldMkLst>
      </pc:sldChg>
      <pc:sldChg chg="modAnim">
        <pc:chgData name="Beca Gaga, Antonela" userId="842cb38d-2d6b-4112-9e86-a1a0fa0e268e" providerId="ADAL" clId="{F47AB49F-F9A0-4960-904A-3FAD1EECE21B}" dt="2024-11-03T00:20:56.288" v="30"/>
        <pc:sldMkLst>
          <pc:docMk/>
          <pc:sldMk cId="2317346082" sldId="260"/>
        </pc:sldMkLst>
      </pc:sldChg>
      <pc:sldChg chg="addSp delSp modSp mod modTransition delAnim modAnim">
        <pc:chgData name="Beca Gaga, Antonela" userId="842cb38d-2d6b-4112-9e86-a1a0fa0e268e" providerId="ADAL" clId="{F47AB49F-F9A0-4960-904A-3FAD1EECE21B}" dt="2024-11-03T00:25:50.729" v="58"/>
        <pc:sldMkLst>
          <pc:docMk/>
          <pc:sldMk cId="1144755679" sldId="261"/>
        </pc:sldMkLst>
        <pc:picChg chg="del">
          <ac:chgData name="Beca Gaga, Antonela" userId="842cb38d-2d6b-4112-9e86-a1a0fa0e268e" providerId="ADAL" clId="{F47AB49F-F9A0-4960-904A-3FAD1EECE21B}" dt="2024-11-03T00:08:23.968" v="0" actId="478"/>
          <ac:picMkLst>
            <pc:docMk/>
            <pc:sldMk cId="1144755679" sldId="261"/>
            <ac:picMk id="10" creationId="{4BD8F72A-671E-1151-4E44-56AEE6CF0673}"/>
          </ac:picMkLst>
        </pc:picChg>
        <pc:picChg chg="add del mod">
          <ac:chgData name="Beca Gaga, Antonela" userId="842cb38d-2d6b-4112-9e86-a1a0fa0e268e" providerId="ADAL" clId="{F47AB49F-F9A0-4960-904A-3FAD1EECE21B}" dt="2024-11-03T00:11:43.726" v="2" actId="478"/>
          <ac:picMkLst>
            <pc:docMk/>
            <pc:sldMk cId="1144755679" sldId="261"/>
            <ac:picMk id="18" creationId="{78F1C293-1603-D918-1914-A6A8602245BB}"/>
          </ac:picMkLst>
        </pc:picChg>
        <pc:picChg chg="add del mod">
          <ac:chgData name="Beca Gaga, Antonela" userId="842cb38d-2d6b-4112-9e86-a1a0fa0e268e" providerId="ADAL" clId="{F47AB49F-F9A0-4960-904A-3FAD1EECE21B}" dt="2024-11-03T00:12:31.107" v="5"/>
          <ac:picMkLst>
            <pc:docMk/>
            <pc:sldMk cId="1144755679" sldId="261"/>
            <ac:picMk id="23" creationId="{5122415D-6D94-5671-1935-7BFE155A2D98}"/>
          </ac:picMkLst>
        </pc:picChg>
        <pc:picChg chg="add del mod">
          <ac:chgData name="Beca Gaga, Antonela" userId="842cb38d-2d6b-4112-9e86-a1a0fa0e268e" providerId="ADAL" clId="{F47AB49F-F9A0-4960-904A-3FAD1EECE21B}" dt="2024-11-03T00:13:20.388" v="8"/>
          <ac:picMkLst>
            <pc:docMk/>
            <pc:sldMk cId="1144755679" sldId="261"/>
            <ac:picMk id="25" creationId="{E80A51C2-21B6-459C-8772-9B37F944D5EF}"/>
          </ac:picMkLst>
        </pc:picChg>
        <pc:picChg chg="add del mod">
          <ac:chgData name="Beca Gaga, Antonela" userId="842cb38d-2d6b-4112-9e86-a1a0fa0e268e" providerId="ADAL" clId="{F47AB49F-F9A0-4960-904A-3FAD1EECE21B}" dt="2024-11-03T00:18:27.143" v="29"/>
          <ac:picMkLst>
            <pc:docMk/>
            <pc:sldMk cId="1144755679" sldId="261"/>
            <ac:picMk id="27" creationId="{0D6BF431-8279-F1A0-EF45-EA84ECECFAA0}"/>
          </ac:picMkLst>
        </pc:picChg>
        <pc:picChg chg="add del mod">
          <ac:chgData name="Beca Gaga, Antonela" userId="842cb38d-2d6b-4112-9e86-a1a0fa0e268e" providerId="ADAL" clId="{F47AB49F-F9A0-4960-904A-3FAD1EECE21B}" dt="2024-11-03T00:23:43.134" v="48"/>
          <ac:picMkLst>
            <pc:docMk/>
            <pc:sldMk cId="1144755679" sldId="261"/>
            <ac:picMk id="28" creationId="{AF893A76-CBE7-9800-5D46-849F8C68C1A6}"/>
          </ac:picMkLst>
        </pc:picChg>
        <pc:picChg chg="add del mod ord">
          <ac:chgData name="Beca Gaga, Antonela" userId="842cb38d-2d6b-4112-9e86-a1a0fa0e268e" providerId="ADAL" clId="{F47AB49F-F9A0-4960-904A-3FAD1EECE21B}" dt="2024-11-03T00:23:52.622" v="49"/>
          <ac:picMkLst>
            <pc:docMk/>
            <pc:sldMk cId="1144755679" sldId="261"/>
            <ac:picMk id="32" creationId="{BE30C224-76D2-ACA6-B578-56DC988FF963}"/>
          </ac:picMkLst>
        </pc:picChg>
        <pc:picChg chg="add del mod">
          <ac:chgData name="Beca Gaga, Antonela" userId="842cb38d-2d6b-4112-9e86-a1a0fa0e268e" providerId="ADAL" clId="{F47AB49F-F9A0-4960-904A-3FAD1EECE21B}" dt="2024-11-03T00:23:54.177" v="51"/>
          <ac:picMkLst>
            <pc:docMk/>
            <pc:sldMk cId="1144755679" sldId="261"/>
            <ac:picMk id="33" creationId="{B25C92E6-17B9-BE57-8EAF-66C6D862340E}"/>
          </ac:picMkLst>
        </pc:picChg>
        <pc:picChg chg="add del mod ord">
          <ac:chgData name="Beca Gaga, Antonela" userId="842cb38d-2d6b-4112-9e86-a1a0fa0e268e" providerId="ADAL" clId="{F47AB49F-F9A0-4960-904A-3FAD1EECE21B}" dt="2024-11-03T00:24:30.086" v="52"/>
          <ac:picMkLst>
            <pc:docMk/>
            <pc:sldMk cId="1144755679" sldId="261"/>
            <ac:picMk id="36" creationId="{3E6AD109-1C2D-87ED-202C-E6B6E40B2E12}"/>
          </ac:picMkLst>
        </pc:picChg>
        <pc:picChg chg="add del mod">
          <ac:chgData name="Beca Gaga, Antonela" userId="842cb38d-2d6b-4112-9e86-a1a0fa0e268e" providerId="ADAL" clId="{F47AB49F-F9A0-4960-904A-3FAD1EECE21B}" dt="2024-11-03T00:24:35.113" v="54"/>
          <ac:picMkLst>
            <pc:docMk/>
            <pc:sldMk cId="1144755679" sldId="261"/>
            <ac:picMk id="37" creationId="{748D9182-599A-A861-7ABF-41151558B9FA}"/>
          </ac:picMkLst>
        </pc:picChg>
        <pc:picChg chg="add del mod ord">
          <ac:chgData name="Beca Gaga, Antonela" userId="842cb38d-2d6b-4112-9e86-a1a0fa0e268e" providerId="ADAL" clId="{F47AB49F-F9A0-4960-904A-3FAD1EECE21B}" dt="2024-11-03T00:25:10.855" v="55"/>
          <ac:picMkLst>
            <pc:docMk/>
            <pc:sldMk cId="1144755679" sldId="261"/>
            <ac:picMk id="40" creationId="{C0738069-9C48-FFA0-5245-6880CB134F75}"/>
          </ac:picMkLst>
        </pc:picChg>
        <pc:picChg chg="add del mod">
          <ac:chgData name="Beca Gaga, Antonela" userId="842cb38d-2d6b-4112-9e86-a1a0fa0e268e" providerId="ADAL" clId="{F47AB49F-F9A0-4960-904A-3FAD1EECE21B}" dt="2024-11-03T00:25:15.417" v="57"/>
          <ac:picMkLst>
            <pc:docMk/>
            <pc:sldMk cId="1144755679" sldId="261"/>
            <ac:picMk id="41" creationId="{CE6AD52A-8395-3F98-1F49-FB6223FDCACA}"/>
          </ac:picMkLst>
        </pc:picChg>
        <pc:picChg chg="add del mod ord">
          <ac:chgData name="Beca Gaga, Antonela" userId="842cb38d-2d6b-4112-9e86-a1a0fa0e268e" providerId="ADAL" clId="{F47AB49F-F9A0-4960-904A-3FAD1EECE21B}" dt="2024-11-03T00:25:50.729" v="58"/>
          <ac:picMkLst>
            <pc:docMk/>
            <pc:sldMk cId="1144755679" sldId="261"/>
            <ac:picMk id="44" creationId="{43BDAFD6-07EC-1767-ED7A-F29045467058}"/>
          </ac:picMkLst>
        </pc:picChg>
        <pc:picChg chg="add mod">
          <ac:chgData name="Beca Gaga, Antonela" userId="842cb38d-2d6b-4112-9e86-a1a0fa0e268e" providerId="ADAL" clId="{F47AB49F-F9A0-4960-904A-3FAD1EECE21B}" dt="2024-11-03T00:25:50.729" v="58"/>
          <ac:picMkLst>
            <pc:docMk/>
            <pc:sldMk cId="1144755679" sldId="261"/>
            <ac:picMk id="45" creationId="{99CDFD72-B67D-94ED-7B73-34DC6A1EB969}"/>
          </ac:picMkLst>
        </pc:picChg>
      </pc:sldChg>
    </pc:docChg>
  </pc:docChgLst>
  <pc:docChgLst>
    <pc:chgData name="Beca Gaga, Antonela" userId="S::agaga3@gatech.edu::842cb38d-2d6b-4112-9e86-a1a0fa0e268e" providerId="AD" clId="Web-{CA15FAE3-A501-D327-3BB2-998BF627286B}"/>
    <pc:docChg chg="modSld">
      <pc:chgData name="Beca Gaga, Antonela" userId="S::agaga3@gatech.edu::842cb38d-2d6b-4112-9e86-a1a0fa0e268e" providerId="AD" clId="Web-{CA15FAE3-A501-D327-3BB2-998BF627286B}" dt="2024-11-03T20:22:39.907" v="0" actId="1076"/>
      <pc:docMkLst>
        <pc:docMk/>
      </pc:docMkLst>
      <pc:sldChg chg="modSp">
        <pc:chgData name="Beca Gaga, Antonela" userId="S::agaga3@gatech.edu::842cb38d-2d6b-4112-9e86-a1a0fa0e268e" providerId="AD" clId="Web-{CA15FAE3-A501-D327-3BB2-998BF627286B}" dt="2024-11-03T20:22:39.907" v="0" actId="1076"/>
        <pc:sldMkLst>
          <pc:docMk/>
          <pc:sldMk cId="1144755679" sldId="261"/>
        </pc:sldMkLst>
        <pc:spChg chg="mod">
          <ac:chgData name="Beca Gaga, Antonela" userId="S::agaga3@gatech.edu::842cb38d-2d6b-4112-9e86-a1a0fa0e268e" providerId="AD" clId="Web-{CA15FAE3-A501-D327-3BB2-998BF627286B}" dt="2024-11-03T20:22:39.907" v="0" actId="1076"/>
          <ac:spMkLst>
            <pc:docMk/>
            <pc:sldMk cId="1144755679" sldId="261"/>
            <ac:spMk id="2" creationId="{D57EB88C-EF4A-3FC9-4CB6-EE931AB70CEF}"/>
          </ac:spMkLst>
        </pc:spChg>
      </pc:sldChg>
    </pc:docChg>
  </pc:docChgLst>
  <pc:docChgLst>
    <pc:chgData name="Azkin, Asya" userId="S::aazkin3@gatech.edu::03ed037d-5394-4a5a-b417-2b9cde2326e3" providerId="AD" clId="Web-{3825A83E-7E40-A647-81E1-121BFE2496CB}"/>
    <pc:docChg chg="modSld">
      <pc:chgData name="Azkin, Asya" userId="S::aazkin3@gatech.edu::03ed037d-5394-4a5a-b417-2b9cde2326e3" providerId="AD" clId="Web-{3825A83E-7E40-A647-81E1-121BFE2496CB}" dt="2024-11-02T02:44:03.285" v="228" actId="20577"/>
      <pc:docMkLst>
        <pc:docMk/>
      </pc:docMkLst>
      <pc:sldChg chg="modSp">
        <pc:chgData name="Azkin, Asya" userId="S::aazkin3@gatech.edu::03ed037d-5394-4a5a-b417-2b9cde2326e3" providerId="AD" clId="Web-{3825A83E-7E40-A647-81E1-121BFE2496CB}" dt="2024-11-02T02:44:03.285" v="228" actId="20577"/>
        <pc:sldMkLst>
          <pc:docMk/>
          <pc:sldMk cId="2317346082" sldId="260"/>
        </pc:sldMkLst>
        <pc:spChg chg="mod">
          <ac:chgData name="Azkin, Asya" userId="S::aazkin3@gatech.edu::03ed037d-5394-4a5a-b417-2b9cde2326e3" providerId="AD" clId="Web-{3825A83E-7E40-A647-81E1-121BFE2496CB}" dt="2024-11-02T02:44:03.285" v="228" actId="20577"/>
          <ac:spMkLst>
            <pc:docMk/>
            <pc:sldMk cId="2317346082" sldId="260"/>
            <ac:spMk id="3" creationId="{8241C00D-A123-4238-78AC-E4A83181AFA2}"/>
          </ac:spMkLst>
        </pc:spChg>
      </pc:sldChg>
    </pc:docChg>
  </pc:docChgLst>
  <pc:docChgLst>
    <pc:chgData name="Beca Gaga, Antonela" userId="S::agaga3@gatech.edu::842cb38d-2d6b-4112-9e86-a1a0fa0e268e" providerId="AD" clId="Web-{3FDB6408-6FA8-3135-D45C-EBE7CFFF7C33}"/>
    <pc:docChg chg="modSld addMainMaster delMainMaster">
      <pc:chgData name="Beca Gaga, Antonela" userId="S::agaga3@gatech.edu::842cb38d-2d6b-4112-9e86-a1a0fa0e268e" providerId="AD" clId="Web-{3FDB6408-6FA8-3135-D45C-EBE7CFFF7C33}" dt="2024-11-02T23:57:02.910" v="498"/>
      <pc:docMkLst>
        <pc:docMk/>
      </pc:docMkLst>
      <pc:sldChg chg="addSp delSp modSp mod setBg modClrScheme setClrOvrMap delDesignElem chgLayout">
        <pc:chgData name="Beca Gaga, Antonela" userId="S::agaga3@gatech.edu::842cb38d-2d6b-4112-9e86-a1a0fa0e268e" providerId="AD" clId="Web-{3FDB6408-6FA8-3135-D45C-EBE7CFFF7C33}" dt="2024-11-02T23:48:53.913" v="432"/>
        <pc:sldMkLst>
          <pc:docMk/>
          <pc:sldMk cId="1651187744" sldId="256"/>
        </pc:sldMkLst>
        <pc:spChg chg="mod or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2" creationId="{7E80FFB5-BED2-60A9-4192-45BAF5C270E5}"/>
          </ac:spMkLst>
        </pc:spChg>
        <pc:spChg chg="mod or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3" creationId="{4A90104C-AAFE-0A55-EE4B-C26D04A86DDF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2:20:44.844" v="69"/>
          <ac:spMkLst>
            <pc:docMk/>
            <pc:sldMk cId="1651187744" sldId="256"/>
            <ac:spMk id="4" creationId="{E8009625-213F-EE73-5C13-0A88C8A2DF9F}"/>
          </ac:spMkLst>
        </pc:spChg>
        <pc:spChg chg="add del mod">
          <ac:chgData name="Beca Gaga, Antonela" userId="S::agaga3@gatech.edu::842cb38d-2d6b-4112-9e86-a1a0fa0e268e" providerId="AD" clId="Web-{3FDB6408-6FA8-3135-D45C-EBE7CFFF7C33}" dt="2024-11-02T22:25:37.495" v="93"/>
          <ac:spMkLst>
            <pc:docMk/>
            <pc:sldMk cId="1651187744" sldId="256"/>
            <ac:spMk id="6" creationId="{46C2E17F-2388-F79A-DAD3-15FD98531648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12.864" v="303"/>
          <ac:spMkLst>
            <pc:docMk/>
            <pc:sldMk cId="1651187744" sldId="256"/>
            <ac:spMk id="9" creationId="{EB0222B5-B739-82A9-5CCC-C5585AE12A69}"/>
          </ac:spMkLst>
        </pc:spChg>
        <pc:spChg chg="add mod or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10" creationId="{F4C5FCFF-B9B7-DB81-0B18-5B88341873D7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12.864" v="303"/>
          <ac:spMkLst>
            <pc:docMk/>
            <pc:sldMk cId="1651187744" sldId="256"/>
            <ac:spMk id="11" creationId="{5BE23E75-E7E9-4D9F-6D25-5512363F8621}"/>
          </ac:spMkLst>
        </pc:spChg>
        <pc:spChg chg="add mod or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12" creationId="{F8B7DCAF-EAEC-C00E-AB1B-A231F776CA38}"/>
          </ac:spMkLst>
        </pc:spChg>
        <pc:spChg chg="add mod or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14" creationId="{782786F5-3A38-16ED-E468-C974BD9A2F1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2:51.782" v="381"/>
          <ac:spMkLst>
            <pc:docMk/>
            <pc:sldMk cId="1651187744" sldId="256"/>
            <ac:spMk id="16" creationId="{7A5F0580-5EE9-419F-96EE-B6529EF6E7D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07.377" v="383"/>
          <ac:spMkLst>
            <pc:docMk/>
            <pc:sldMk cId="1651187744" sldId="256"/>
            <ac:spMk id="17" creationId="{8FC9BE17-9A7B-462D-AE50-3D8777387304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01.317" v="298"/>
          <ac:spMkLst>
            <pc:docMk/>
            <pc:sldMk cId="1651187744" sldId="256"/>
            <ac:spMk id="18" creationId="{D47766EE-4192-4B2D-A5A0-F60F9A5F743F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2:51.782" v="381"/>
          <ac:spMkLst>
            <pc:docMk/>
            <pc:sldMk cId="1651187744" sldId="256"/>
            <ac:spMk id="19" creationId="{8FC9BE17-9A7B-462D-AE50-3D8777387304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01.317" v="298"/>
          <ac:spMkLst>
            <pc:docMk/>
            <pc:sldMk cId="1651187744" sldId="256"/>
            <ac:spMk id="20" creationId="{D6705569-F545-4F47-A260-A9202826EA2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2:51.782" v="381"/>
          <ac:spMkLst>
            <pc:docMk/>
            <pc:sldMk cId="1651187744" sldId="256"/>
            <ac:spMk id="21" creationId="{3EBE8569-6AEC-4B8C-8D53-2DE337CDBA6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10.458" v="300"/>
          <ac:spMkLst>
            <pc:docMk/>
            <pc:sldMk cId="1651187744" sldId="256"/>
            <ac:spMk id="22" creationId="{71B2258F-86CA-4D4D-8270-BC05FCDEBFB3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2:51.782" v="381"/>
          <ac:spMkLst>
            <pc:docMk/>
            <pc:sldMk cId="1651187744" sldId="256"/>
            <ac:spMk id="23" creationId="{55D4142C-5077-457F-A6AD-3FECFDB3968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12.833" v="302"/>
          <ac:spMkLst>
            <pc:docMk/>
            <pc:sldMk cId="1651187744" sldId="256"/>
            <ac:spMk id="24" creationId="{657F69E0-C4B0-4BEC-A689-4F8D877F05D4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22:12.833" v="302"/>
          <ac:spMkLst>
            <pc:docMk/>
            <pc:sldMk cId="1651187744" sldId="256"/>
            <ac:spMk id="25" creationId="{9F6380B4-6A1C-481E-8408-B4E6C75B9B81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07.377" v="383"/>
          <ac:spMkLst>
            <pc:docMk/>
            <pc:sldMk cId="1651187744" sldId="256"/>
            <ac:spMk id="26" creationId="{3EBE8569-6AEC-4B8C-8D53-2DE337CDBA6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651187744" sldId="256"/>
            <ac:spMk id="27" creationId="{E91DC736-0EF8-4F87-9146-EBF1D2EE4D3D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651187744" sldId="256"/>
            <ac:spMk id="28" creationId="{097CD68E-23E3-4007-8847-CD0944C4F7BE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651187744" sldId="256"/>
            <ac:spMk id="29" creationId="{AF2F604E-43BE-4DC3-B983-E071523364F8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651187744" sldId="256"/>
            <ac:spMk id="30" creationId="{08C9B587-E65E-4B52-B37C-ABEBB6E87928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07.377" v="383"/>
          <ac:spMkLst>
            <pc:docMk/>
            <pc:sldMk cId="1651187744" sldId="256"/>
            <ac:spMk id="31" creationId="{55D4142C-5077-457F-A6AD-3FECFDB3968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07.377" v="383"/>
          <ac:spMkLst>
            <pc:docMk/>
            <pc:sldMk cId="1651187744" sldId="256"/>
            <ac:spMk id="32" creationId="{7A5F0580-5EE9-419F-96EE-B6529EF6E7D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32.144" v="385"/>
          <ac:spMkLst>
            <pc:docMk/>
            <pc:sldMk cId="1651187744" sldId="256"/>
            <ac:spMk id="33" creationId="{9AA72BD9-2C5A-4EDC-931F-5AA08EACA0F3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32.144" v="385"/>
          <ac:spMkLst>
            <pc:docMk/>
            <pc:sldMk cId="1651187744" sldId="256"/>
            <ac:spMk id="34" creationId="{DD3981AC-7B61-4947-BCF3-F7AA7FA385B9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32.144" v="385"/>
          <ac:spMkLst>
            <pc:docMk/>
            <pc:sldMk cId="1651187744" sldId="256"/>
            <ac:spMk id="35" creationId="{55D4142C-5077-457F-A6AD-3FECFDB3968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3:32.144" v="385"/>
          <ac:spMkLst>
            <pc:docMk/>
            <pc:sldMk cId="1651187744" sldId="256"/>
            <ac:spMk id="36" creationId="{7A5F0580-5EE9-419F-96EE-B6529EF6E7D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2.605" v="406"/>
          <ac:spMkLst>
            <pc:docMk/>
            <pc:sldMk cId="1651187744" sldId="256"/>
            <ac:spMk id="38" creationId="{7C432AFE-B3D2-4BFF-BF8F-96C27AFF1AC7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2.605" v="406"/>
          <ac:spMkLst>
            <pc:docMk/>
            <pc:sldMk cId="1651187744" sldId="256"/>
            <ac:spMk id="39" creationId="{AF2F604E-43BE-4DC3-B983-E071523364F8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2.605" v="406"/>
          <ac:spMkLst>
            <pc:docMk/>
            <pc:sldMk cId="1651187744" sldId="256"/>
            <ac:spMk id="40" creationId="{08C9B587-E65E-4B52-B37C-ABEBB6E87928}"/>
          </ac:spMkLst>
        </pc:spChg>
        <pc:spChg chg="add">
          <ac:chgData name="Beca Gaga, Antonela" userId="S::agaga3@gatech.edu::842cb38d-2d6b-4112-9e86-a1a0fa0e268e" providerId="AD" clId="Web-{3FDB6408-6FA8-3135-D45C-EBE7CFFF7C33}" dt="2024-11-02T23:48:53.913" v="432"/>
          <ac:spMkLst>
            <pc:docMk/>
            <pc:sldMk cId="1651187744" sldId="256"/>
            <ac:spMk id="41" creationId="{C5E6CFF1-2F42-4E10-9A97-F116F46F53FE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11.978" v="401"/>
          <ac:spMkLst>
            <pc:docMk/>
            <pc:sldMk cId="1651187744" sldId="256"/>
            <ac:spMk id="43" creationId="{5EB8E3BF-F464-4900-8994-851061A9AD6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5.433" v="408"/>
          <ac:spMkLst>
            <pc:docMk/>
            <pc:sldMk cId="1651187744" sldId="256"/>
            <ac:spMk id="45" creationId="{9AA72BD9-2C5A-4EDC-931F-5AA08EACA0F3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5.433" v="408"/>
          <ac:spMkLst>
            <pc:docMk/>
            <pc:sldMk cId="1651187744" sldId="256"/>
            <ac:spMk id="46" creationId="{DD3981AC-7B61-4947-BCF3-F7AA7FA385B9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5.433" v="408"/>
          <ac:spMkLst>
            <pc:docMk/>
            <pc:sldMk cId="1651187744" sldId="256"/>
            <ac:spMk id="47" creationId="{55D4142C-5077-457F-A6AD-3FECFDB39685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5.433" v="408"/>
          <ac:spMkLst>
            <pc:docMk/>
            <pc:sldMk cId="1651187744" sldId="256"/>
            <ac:spMk id="48" creationId="{7A5F0580-5EE9-419F-96EE-B6529EF6E7D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5:48.761" v="410"/>
          <ac:spMkLst>
            <pc:docMk/>
            <pc:sldMk cId="1651187744" sldId="256"/>
            <ac:spMk id="50" creationId="{B95B9BA8-1D69-4796-85F5-B6D0BD52354B}"/>
          </ac:spMkLst>
        </pc:spChg>
        <pc:grpChg chg="add del">
          <ac:chgData name="Beca Gaga, Antonela" userId="S::agaga3@gatech.edu::842cb38d-2d6b-4112-9e86-a1a0fa0e268e" providerId="AD" clId="Web-{3FDB6408-6FA8-3135-D45C-EBE7CFFF7C33}" dt="2024-11-02T23:45:11.978" v="401"/>
          <ac:grpSpMkLst>
            <pc:docMk/>
            <pc:sldMk cId="1651187744" sldId="256"/>
            <ac:grpSpMk id="37" creationId="{DFB5D1BB-0703-437B-BD1E-1D07F8A2730B}"/>
          </ac:grpSpMkLst>
        </pc:grpChg>
        <pc:grpChg chg="add del">
          <ac:chgData name="Beca Gaga, Antonela" userId="S::agaga3@gatech.edu::842cb38d-2d6b-4112-9e86-a1a0fa0e268e" providerId="AD" clId="Web-{3FDB6408-6FA8-3135-D45C-EBE7CFFF7C33}" dt="2024-11-02T23:45:48.761" v="410"/>
          <ac:grpSpMkLst>
            <pc:docMk/>
            <pc:sldMk cId="1651187744" sldId="256"/>
            <ac:grpSpMk id="51" creationId="{D44E3F87-3D58-4B03-86B2-15A5C5B9C964}"/>
          </ac:grpSpMkLst>
        </pc:grpChg>
        <pc:picChg chg="add mod ord">
          <ac:chgData name="Beca Gaga, Antonela" userId="S::agaga3@gatech.edu::842cb38d-2d6b-4112-9e86-a1a0fa0e268e" providerId="AD" clId="Web-{3FDB6408-6FA8-3135-D45C-EBE7CFFF7C33}" dt="2024-11-02T23:48:53.913" v="432"/>
          <ac:picMkLst>
            <pc:docMk/>
            <pc:sldMk cId="1651187744" sldId="256"/>
            <ac:picMk id="5" creationId="{1DFB0E12-FF9E-374B-8704-59A63DD89040}"/>
          </ac:picMkLst>
        </pc:picChg>
        <pc:cxnChg chg="add del">
          <ac:chgData name="Beca Gaga, Antonela" userId="S::agaga3@gatech.edu::842cb38d-2d6b-4112-9e86-a1a0fa0e268e" providerId="AD" clId="Web-{3FDB6408-6FA8-3135-D45C-EBE7CFFF7C33}" dt="2024-11-02T23:22:12.864" v="303"/>
          <ac:cxnSpMkLst>
            <pc:docMk/>
            <pc:sldMk cId="1651187744" sldId="256"/>
            <ac:cxnSpMk id="13" creationId="{61B115DB-65EB-3FC3-7284-CFDF4ADC60B6}"/>
          </ac:cxnSpMkLst>
        </pc:cxnChg>
        <pc:cxnChg chg="add del">
          <ac:chgData name="Beca Gaga, Antonela" userId="S::agaga3@gatech.edu::842cb38d-2d6b-4112-9e86-a1a0fa0e268e" providerId="AD" clId="Web-{3FDB6408-6FA8-3135-D45C-EBE7CFFF7C33}" dt="2024-11-02T23:45:11.978" v="401"/>
          <ac:cxnSpMkLst>
            <pc:docMk/>
            <pc:sldMk cId="1651187744" sldId="256"/>
            <ac:cxnSpMk id="42" creationId="{883F92AF-2403-4558-B1D7-72130A1E4BC7}"/>
          </ac:cxnSpMkLst>
        </pc:cxnChg>
        <pc:cxnChg chg="add del">
          <ac:chgData name="Beca Gaga, Antonela" userId="S::agaga3@gatech.edu::842cb38d-2d6b-4112-9e86-a1a0fa0e268e" providerId="AD" clId="Web-{3FDB6408-6FA8-3135-D45C-EBE7CFFF7C33}" dt="2024-11-02T23:45:11.978" v="401"/>
          <ac:cxnSpMkLst>
            <pc:docMk/>
            <pc:sldMk cId="1651187744" sldId="256"/>
            <ac:cxnSpMk id="44" creationId="{8E0602D6-3A81-42F8-AE67-1BAAFC967CB0}"/>
          </ac:cxnSpMkLst>
        </pc:cxnChg>
        <pc:cxnChg chg="add">
          <ac:chgData name="Beca Gaga, Antonela" userId="S::agaga3@gatech.edu::842cb38d-2d6b-4112-9e86-a1a0fa0e268e" providerId="AD" clId="Web-{3FDB6408-6FA8-3135-D45C-EBE7CFFF7C33}" dt="2024-11-02T23:48:53.913" v="432"/>
          <ac:cxnSpMkLst>
            <pc:docMk/>
            <pc:sldMk cId="1651187744" sldId="256"/>
            <ac:cxnSpMk id="49" creationId="{96A8629B-8289-498B-939B-1CA0C106182C}"/>
          </ac:cxnSpMkLst>
        </pc:cxnChg>
      </pc:sldChg>
      <pc:sldChg chg="addSp delSp modSp mod modClrScheme delDesignElem chgLayout">
        <pc:chgData name="Beca Gaga, Antonela" userId="S::agaga3@gatech.edu::842cb38d-2d6b-4112-9e86-a1a0fa0e268e" providerId="AD" clId="Web-{3FDB6408-6FA8-3135-D45C-EBE7CFFF7C33}" dt="2024-11-02T23:52:48.317" v="472" actId="20577"/>
        <pc:sldMkLst>
          <pc:docMk/>
          <pc:sldMk cId="658288838" sldId="257"/>
        </pc:sldMkLst>
        <pc:spChg chg="mod ord">
          <ac:chgData name="Beca Gaga, Antonela" userId="S::agaga3@gatech.edu::842cb38d-2d6b-4112-9e86-a1a0fa0e268e" providerId="AD" clId="Web-{3FDB6408-6FA8-3135-D45C-EBE7CFFF7C33}" dt="2024-11-02T23:50:51.545" v="451" actId="1076"/>
          <ac:spMkLst>
            <pc:docMk/>
            <pc:sldMk cId="658288838" sldId="257"/>
            <ac:spMk id="2" creationId="{703B8766-FE19-BB8E-7D70-423CF23412E6}"/>
          </ac:spMkLst>
        </pc:spChg>
        <pc:spChg chg="mod ord">
          <ac:chgData name="Beca Gaga, Antonela" userId="S::agaga3@gatech.edu::842cb38d-2d6b-4112-9e86-a1a0fa0e268e" providerId="AD" clId="Web-{3FDB6408-6FA8-3135-D45C-EBE7CFFF7C33}" dt="2024-11-02T23:52:48.317" v="472" actId="20577"/>
          <ac:spMkLst>
            <pc:docMk/>
            <pc:sldMk cId="658288838" sldId="257"/>
            <ac:spMk id="3" creationId="{B4CD4E67-780A-76DD-A4E5-3309CF491EB1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658288838" sldId="257"/>
            <ac:spMk id="19" creationId="{0B9EE3F3-89B7-43C3-8651-C4C96830993D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658288838" sldId="257"/>
            <ac:spMk id="20" creationId="{33AE4636-AEEC-45D6-84D4-7AC2DA48ECF8}"/>
          </ac:spMkLst>
        </pc:spChg>
        <pc:spChg chg="del">
          <ac:chgData name="Beca Gaga, Antonela" userId="S::agaga3@gatech.edu::842cb38d-2d6b-4112-9e86-a1a0fa0e268e" providerId="AD" clId="Web-{3FDB6408-6FA8-3135-D45C-EBE7CFFF7C33}" dt="2024-11-02T23:24:05.324" v="305"/>
          <ac:spMkLst>
            <pc:docMk/>
            <pc:sldMk cId="658288838" sldId="257"/>
            <ac:spMk id="21" creationId="{8D9CE0F4-2EB2-4F1F-8AAC-DB3571D9FE10}"/>
          </ac:spMkLst>
        </pc:spChg>
      </pc:sldChg>
      <pc:sldChg chg="addSp delSp modSp mod modClrScheme delDesignElem chgLayout">
        <pc:chgData name="Beca Gaga, Antonela" userId="S::agaga3@gatech.edu::842cb38d-2d6b-4112-9e86-a1a0fa0e268e" providerId="AD" clId="Web-{3FDB6408-6FA8-3135-D45C-EBE7CFFF7C33}" dt="2024-11-02T23:53:33.976" v="477" actId="20577"/>
        <pc:sldMkLst>
          <pc:docMk/>
          <pc:sldMk cId="4154102122" sldId="258"/>
        </pc:sldMkLst>
        <pc:spChg chg="mod ord">
          <ac:chgData name="Beca Gaga, Antonela" userId="S::agaga3@gatech.edu::842cb38d-2d6b-4112-9e86-a1a0fa0e268e" providerId="AD" clId="Web-{3FDB6408-6FA8-3135-D45C-EBE7CFFF7C33}" dt="2024-11-02T23:52:21.691" v="470" actId="14100"/>
          <ac:spMkLst>
            <pc:docMk/>
            <pc:sldMk cId="4154102122" sldId="258"/>
            <ac:spMk id="2" creationId="{9F0F375E-7232-551A-E724-3353D34BD1E6}"/>
          </ac:spMkLst>
        </pc:spChg>
        <pc:spChg chg="mod ord">
          <ac:chgData name="Beca Gaga, Antonela" userId="S::agaga3@gatech.edu::842cb38d-2d6b-4112-9e86-a1a0fa0e268e" providerId="AD" clId="Web-{3FDB6408-6FA8-3135-D45C-EBE7CFFF7C33}" dt="2024-11-02T23:53:33.976" v="477" actId="20577"/>
          <ac:spMkLst>
            <pc:docMk/>
            <pc:sldMk cId="4154102122" sldId="258"/>
            <ac:spMk id="37" creationId="{6A35BF64-00B2-7CA2-FEC3-FF6887C1AAFE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4154102122" sldId="258"/>
            <ac:spMk id="68" creationId="{979E27D9-03C7-44E2-9FF8-15D0C8506AF7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4154102122" sldId="258"/>
            <ac:spMk id="69" creationId="{EEBF1590-3B36-48EE-A89D-3B6F3CB256AB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4154102122" sldId="258"/>
            <ac:spMk id="70" creationId="{AC8F6C8C-AB5A-4548-942D-E3FD40ACBC49}"/>
          </ac:spMkLst>
        </pc:spChg>
        <pc:picChg chg="mod">
          <ac:chgData name="Beca Gaga, Antonela" userId="S::agaga3@gatech.edu::842cb38d-2d6b-4112-9e86-a1a0fa0e268e" providerId="AD" clId="Web-{3FDB6408-6FA8-3135-D45C-EBE7CFFF7C33}" dt="2024-11-02T23:50:26.199" v="448" actId="14100"/>
          <ac:picMkLst>
            <pc:docMk/>
            <pc:sldMk cId="4154102122" sldId="258"/>
            <ac:picMk id="5" creationId="{9F7AB39C-A9DF-A835-B0A0-1D725D9DA9A9}"/>
          </ac:picMkLst>
        </pc:picChg>
      </pc:sldChg>
      <pc:sldChg chg="modSp mod modMedia modClrScheme chgLayout">
        <pc:chgData name="Beca Gaga, Antonela" userId="S::agaga3@gatech.edu::842cb38d-2d6b-4112-9e86-a1a0fa0e268e" providerId="AD" clId="Web-{3FDB6408-6FA8-3135-D45C-EBE7CFFF7C33}" dt="2024-11-02T23:56:55.222" v="497"/>
        <pc:sldMkLst>
          <pc:docMk/>
          <pc:sldMk cId="2456469438" sldId="259"/>
        </pc:sldMkLst>
        <pc:spChg chg="mod ord">
          <ac:chgData name="Beca Gaga, Antonela" userId="S::agaga3@gatech.edu::842cb38d-2d6b-4112-9e86-a1a0fa0e268e" providerId="AD" clId="Web-{3FDB6408-6FA8-3135-D45C-EBE7CFFF7C33}" dt="2024-11-02T23:52:30.097" v="471" actId="20577"/>
          <ac:spMkLst>
            <pc:docMk/>
            <pc:sldMk cId="2456469438" sldId="259"/>
            <ac:spMk id="2" creationId="{5A17EA59-73E6-2A9B-DB1E-35E23D8A149C}"/>
          </ac:spMkLst>
        </pc:spChg>
        <pc:spChg chg="mod">
          <ac:chgData name="Beca Gaga, Antonela" userId="S::agaga3@gatech.edu::842cb38d-2d6b-4112-9e86-a1a0fa0e268e" providerId="AD" clId="Web-{3FDB6408-6FA8-3135-D45C-EBE7CFFF7C33}" dt="2024-11-02T23:53:27.054" v="476" actId="20577"/>
          <ac:spMkLst>
            <pc:docMk/>
            <pc:sldMk cId="2456469438" sldId="259"/>
            <ac:spMk id="8" creationId="{7BF5DFF3-D9BC-C2FE-7E6A-3B77F7DA89AB}"/>
          </ac:spMkLst>
        </pc:spChg>
        <pc:picChg chg="mod">
          <ac:chgData name="Beca Gaga, Antonela" userId="S::agaga3@gatech.edu::842cb38d-2d6b-4112-9e86-a1a0fa0e268e" providerId="AD" clId="Web-{3FDB6408-6FA8-3135-D45C-EBE7CFFF7C33}" dt="2024-11-02T23:51:37.657" v="460" actId="1076"/>
          <ac:picMkLst>
            <pc:docMk/>
            <pc:sldMk cId="2456469438" sldId="259"/>
            <ac:picMk id="12" creationId="{65BE2668-7D35-C674-E15D-1E287186B656}"/>
          </ac:picMkLst>
        </pc:picChg>
        <pc:picChg chg="mod">
          <ac:chgData name="Beca Gaga, Antonela" userId="S::agaga3@gatech.edu::842cb38d-2d6b-4112-9e86-a1a0fa0e268e" providerId="AD" clId="Web-{3FDB6408-6FA8-3135-D45C-EBE7CFFF7C33}" dt="2024-11-02T23:56:55.222" v="497"/>
          <ac:picMkLst>
            <pc:docMk/>
            <pc:sldMk cId="2456469438" sldId="259"/>
            <ac:picMk id="13" creationId="{32E083A4-8EDB-0ED7-0F8E-48432B7E7A1D}"/>
          </ac:picMkLst>
        </pc:picChg>
      </pc:sldChg>
      <pc:sldChg chg="addSp delSp modSp mod modMedia modClrScheme chgLayout">
        <pc:chgData name="Beca Gaga, Antonela" userId="S::agaga3@gatech.edu::842cb38d-2d6b-4112-9e86-a1a0fa0e268e" providerId="AD" clId="Web-{3FDB6408-6FA8-3135-D45C-EBE7CFFF7C33}" dt="2024-11-02T23:57:02.910" v="498"/>
        <pc:sldMkLst>
          <pc:docMk/>
          <pc:sldMk cId="2317346082" sldId="260"/>
        </pc:sldMkLst>
        <pc:spChg chg="mod ord">
          <ac:chgData name="Beca Gaga, Antonela" userId="S::agaga3@gatech.edu::842cb38d-2d6b-4112-9e86-a1a0fa0e268e" providerId="AD" clId="Web-{3FDB6408-6FA8-3135-D45C-EBE7CFFF7C33}" dt="2024-11-02T23:48:41.990" v="431"/>
          <ac:spMkLst>
            <pc:docMk/>
            <pc:sldMk cId="2317346082" sldId="260"/>
            <ac:spMk id="2" creationId="{7328108B-1306-792F-E4C6-51E8BBA42934}"/>
          </ac:spMkLst>
        </pc:spChg>
        <pc:spChg chg="del">
          <ac:chgData name="Beca Gaga, Antonela" userId="S::agaga3@gatech.edu::842cb38d-2d6b-4112-9e86-a1a0fa0e268e" providerId="AD" clId="Web-{3FDB6408-6FA8-3135-D45C-EBE7CFFF7C33}" dt="2024-11-02T23:23:07.211" v="304"/>
          <ac:spMkLst>
            <pc:docMk/>
            <pc:sldMk cId="2317346082" sldId="260"/>
            <ac:spMk id="3" creationId="{8241C00D-A123-4238-78AC-E4A83181AFA2}"/>
          </ac:spMkLst>
        </pc:spChg>
        <pc:graphicFrameChg chg="add mod ord">
          <ac:chgData name="Beca Gaga, Antonela" userId="S::agaga3@gatech.edu::842cb38d-2d6b-4112-9e86-a1a0fa0e268e" providerId="AD" clId="Web-{3FDB6408-6FA8-3135-D45C-EBE7CFFF7C33}" dt="2024-11-02T23:48:41.990" v="431"/>
          <ac:graphicFrameMkLst>
            <pc:docMk/>
            <pc:sldMk cId="2317346082" sldId="260"/>
            <ac:graphicFrameMk id="6" creationId="{24B9BA88-0035-FE38-457A-54510A29B4E8}"/>
          </ac:graphicFrameMkLst>
        </pc:graphicFrameChg>
        <pc:picChg chg="mod">
          <ac:chgData name="Beca Gaga, Antonela" userId="S::agaga3@gatech.edu::842cb38d-2d6b-4112-9e86-a1a0fa0e268e" providerId="AD" clId="Web-{3FDB6408-6FA8-3135-D45C-EBE7CFFF7C33}" dt="2024-11-02T23:57:02.910" v="498"/>
          <ac:picMkLst>
            <pc:docMk/>
            <pc:sldMk cId="2317346082" sldId="260"/>
            <ac:picMk id="4" creationId="{1565AE7B-43CC-484C-1206-DF24DFF2BD23}"/>
          </ac:picMkLst>
        </pc:picChg>
      </pc:sldChg>
      <pc:sldChg chg="addSp delSp modSp mod setBg modClrScheme delDesignElem chgLayout">
        <pc:chgData name="Beca Gaga, Antonela" userId="S::agaga3@gatech.edu::842cb38d-2d6b-4112-9e86-a1a0fa0e268e" providerId="AD" clId="Web-{3FDB6408-6FA8-3135-D45C-EBE7CFFF7C33}" dt="2024-11-02T23:54:31.229" v="492" actId="1076"/>
        <pc:sldMkLst>
          <pc:docMk/>
          <pc:sldMk cId="1144755679" sldId="261"/>
        </pc:sldMkLst>
        <pc:spChg chg="mod ord">
          <ac:chgData name="Beca Gaga, Antonela" userId="S::agaga3@gatech.edu::842cb38d-2d6b-4112-9e86-a1a0fa0e268e" providerId="AD" clId="Web-{3FDB6408-6FA8-3135-D45C-EBE7CFFF7C33}" dt="2024-11-02T23:53:56.790" v="482" actId="14100"/>
          <ac:spMkLst>
            <pc:docMk/>
            <pc:sldMk cId="1144755679" sldId="261"/>
            <ac:spMk id="2" creationId="{D57EB88C-EF4A-3FC9-4CB6-EE931AB70CEF}"/>
          </ac:spMkLst>
        </pc:spChg>
        <pc:spChg chg="del">
          <ac:chgData name="Beca Gaga, Antonela" userId="S::agaga3@gatech.edu::842cb38d-2d6b-4112-9e86-a1a0fa0e268e" providerId="AD" clId="Web-{3FDB6408-6FA8-3135-D45C-EBE7CFFF7C33}" dt="2024-11-02T22:37:37.406" v="94"/>
          <ac:spMkLst>
            <pc:docMk/>
            <pc:sldMk cId="1144755679" sldId="261"/>
            <ac:spMk id="3" creationId="{EA30BE9B-49C9-D51B-E82C-245F4B6DCF68}"/>
          </ac:spMkLst>
        </pc:spChg>
        <pc:spChg chg="add mod">
          <ac:chgData name="Beca Gaga, Antonela" userId="S::agaga3@gatech.edu::842cb38d-2d6b-4112-9e86-a1a0fa0e268e" providerId="AD" clId="Web-{3FDB6408-6FA8-3135-D45C-EBE7CFFF7C33}" dt="2024-11-02T23:54:18.197" v="489" actId="1076"/>
          <ac:spMkLst>
            <pc:docMk/>
            <pc:sldMk cId="1144755679" sldId="261"/>
            <ac:spMk id="6" creationId="{6BB93D18-EB0C-CCC9-4F31-735695DAE4A0}"/>
          </ac:spMkLst>
        </pc:spChg>
        <pc:spChg chg="add mod">
          <ac:chgData name="Beca Gaga, Antonela" userId="S::agaga3@gatech.edu::842cb38d-2d6b-4112-9e86-a1a0fa0e268e" providerId="AD" clId="Web-{3FDB6408-6FA8-3135-D45C-EBE7CFFF7C33}" dt="2024-11-02T23:54:21.682" v="490" actId="1076"/>
          <ac:spMkLst>
            <pc:docMk/>
            <pc:sldMk cId="1144755679" sldId="261"/>
            <ac:spMk id="7" creationId="{91B87177-B0C1-4A86-577A-355E228BB4CB}"/>
          </ac:spMkLst>
        </pc:spChg>
        <pc:spChg chg="add mod">
          <ac:chgData name="Beca Gaga, Antonela" userId="S::agaga3@gatech.edu::842cb38d-2d6b-4112-9e86-a1a0fa0e268e" providerId="AD" clId="Web-{3FDB6408-6FA8-3135-D45C-EBE7CFFF7C33}" dt="2024-11-02T23:54:25.292" v="491" actId="1076"/>
          <ac:spMkLst>
            <pc:docMk/>
            <pc:sldMk cId="1144755679" sldId="261"/>
            <ac:spMk id="8" creationId="{87483831-8ADB-BB9E-AABC-C1DCBB1E07D9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144755679" sldId="261"/>
            <ac:spMk id="10" creationId="{8F3AC08E-B674-4E52-831A-08E1CF55E1D4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144755679" sldId="261"/>
            <ac:spMk id="12" creationId="{77D859EF-0C2A-487B-A0C6-A8276E48DDB9}"/>
          </ac:spMkLst>
        </pc:spChg>
        <pc:spChg chg="add mod">
          <ac:chgData name="Beca Gaga, Antonela" userId="S::agaga3@gatech.edu::842cb38d-2d6b-4112-9e86-a1a0fa0e268e" providerId="AD" clId="Web-{3FDB6408-6FA8-3135-D45C-EBE7CFFF7C33}" dt="2024-11-02T23:54:31.229" v="492" actId="1076"/>
          <ac:spMkLst>
            <pc:docMk/>
            <pc:sldMk cId="1144755679" sldId="261"/>
            <ac:spMk id="13" creationId="{6A3D03B8-22AB-3696-EE8B-00195FA2E59C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144755679" sldId="261"/>
            <ac:spMk id="14" creationId="{369B80C7-2B0D-4C19-AF01-91BFC4EBC999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1144755679" sldId="261"/>
            <ac:spMk id="16" creationId="{EDB19A81-C621-40A1-87E0-015F982C4807}"/>
          </ac:spMkLst>
        </pc:spChg>
        <pc:picChg chg="add mod ord">
          <ac:chgData name="Beca Gaga, Antonela" userId="S::agaga3@gatech.edu::842cb38d-2d6b-4112-9e86-a1a0fa0e268e" providerId="AD" clId="Web-{3FDB6408-6FA8-3135-D45C-EBE7CFFF7C33}" dt="2024-11-02T23:54:07.275" v="485" actId="1076"/>
          <ac:picMkLst>
            <pc:docMk/>
            <pc:sldMk cId="1144755679" sldId="261"/>
            <ac:picMk id="3" creationId="{A225AD3F-E777-C9BB-8F70-7561227AC2FC}"/>
          </ac:picMkLst>
        </pc:picChg>
        <pc:picChg chg="add del mod">
          <ac:chgData name="Beca Gaga, Antonela" userId="S::agaga3@gatech.edu::842cb38d-2d6b-4112-9e86-a1a0fa0e268e" providerId="AD" clId="Web-{3FDB6408-6FA8-3135-D45C-EBE7CFFF7C33}" dt="2024-11-02T23:54:04.119" v="483" actId="1076"/>
          <ac:picMkLst>
            <pc:docMk/>
            <pc:sldMk cId="1144755679" sldId="261"/>
            <ac:picMk id="4" creationId="{17FAA042-2E89-C393-CD34-CFA75B30DA42}"/>
          </ac:picMkLst>
        </pc:picChg>
        <pc:picChg chg="add del mod">
          <ac:chgData name="Beca Gaga, Antonela" userId="S::agaga3@gatech.edu::842cb38d-2d6b-4112-9e86-a1a0fa0e268e" providerId="AD" clId="Web-{3FDB6408-6FA8-3135-D45C-EBE7CFFF7C33}" dt="2024-11-02T23:33:10.388" v="316"/>
          <ac:picMkLst>
            <pc:docMk/>
            <pc:sldMk cId="1144755679" sldId="261"/>
            <ac:picMk id="5" creationId="{E0B005E2-DE3C-DE2F-B33E-A159D0EBD735}"/>
          </ac:picMkLst>
        </pc:picChg>
        <pc:picChg chg="add mod">
          <ac:chgData name="Beca Gaga, Antonela" userId="S::agaga3@gatech.edu::842cb38d-2d6b-4112-9e86-a1a0fa0e268e" providerId="AD" clId="Web-{3FDB6408-6FA8-3135-D45C-EBE7CFFF7C33}" dt="2024-11-02T23:54:14.260" v="488" actId="1076"/>
          <ac:picMkLst>
            <pc:docMk/>
            <pc:sldMk cId="1144755679" sldId="261"/>
            <ac:picMk id="9" creationId="{D48DD1B7-60B6-CBCC-8A98-7BAAE5629F4F}"/>
          </ac:picMkLst>
        </pc:picChg>
        <pc:picChg chg="add mod">
          <ac:chgData name="Beca Gaga, Antonela" userId="S::agaga3@gatech.edu::842cb38d-2d6b-4112-9e86-a1a0fa0e268e" providerId="AD" clId="Web-{3FDB6408-6FA8-3135-D45C-EBE7CFFF7C33}" dt="2024-11-02T23:54:11.916" v="487" actId="1076"/>
          <ac:picMkLst>
            <pc:docMk/>
            <pc:sldMk cId="1144755679" sldId="261"/>
            <ac:picMk id="11" creationId="{5EADC7F9-F42E-6A55-EC67-0DDF1BA5E77F}"/>
          </ac:picMkLst>
        </pc:picChg>
        <pc:picChg chg="add mod">
          <ac:chgData name="Beca Gaga, Antonela" userId="S::agaga3@gatech.edu::842cb38d-2d6b-4112-9e86-a1a0fa0e268e" providerId="AD" clId="Web-{3FDB6408-6FA8-3135-D45C-EBE7CFFF7C33}" dt="2024-11-02T23:54:05.712" v="484" actId="1076"/>
          <ac:picMkLst>
            <pc:docMk/>
            <pc:sldMk cId="1144755679" sldId="261"/>
            <ac:picMk id="15" creationId="{D61E69FE-CDDB-CF84-3143-EF8FD7F342B3}"/>
          </ac:picMkLst>
        </pc:picChg>
      </pc:sldChg>
      <pc:sldChg chg="addSp delSp modSp mod modClrScheme delDesignElem chgLayout">
        <pc:chgData name="Beca Gaga, Antonela" userId="S::agaga3@gatech.edu::842cb38d-2d6b-4112-9e86-a1a0fa0e268e" providerId="AD" clId="Web-{3FDB6408-6FA8-3135-D45C-EBE7CFFF7C33}" dt="2024-11-02T23:53:05.959" v="474" actId="20577"/>
        <pc:sldMkLst>
          <pc:docMk/>
          <pc:sldMk cId="2275957262" sldId="263"/>
        </pc:sldMkLst>
        <pc:spChg chg="mod ord">
          <ac:chgData name="Beca Gaga, Antonela" userId="S::agaga3@gatech.edu::842cb38d-2d6b-4112-9e86-a1a0fa0e268e" providerId="AD" clId="Web-{3FDB6408-6FA8-3135-D45C-EBE7CFFF7C33}" dt="2024-11-02T23:51:01.311" v="453" actId="1076"/>
          <ac:spMkLst>
            <pc:docMk/>
            <pc:sldMk cId="2275957262" sldId="263"/>
            <ac:spMk id="2" creationId="{CFB1CD22-168D-4F82-7AA7-7CC4EEB5ADC6}"/>
          </ac:spMkLst>
        </pc:spChg>
        <pc:spChg chg="mod ord">
          <ac:chgData name="Beca Gaga, Antonela" userId="S::agaga3@gatech.edu::842cb38d-2d6b-4112-9e86-a1a0fa0e268e" providerId="AD" clId="Web-{3FDB6408-6FA8-3135-D45C-EBE7CFFF7C33}" dt="2024-11-02T23:53:05.959" v="474" actId="20577"/>
          <ac:spMkLst>
            <pc:docMk/>
            <pc:sldMk cId="2275957262" sldId="263"/>
            <ac:spMk id="3" creationId="{5D132CF3-F237-3312-00AF-D0A2AB17E430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2275957262" sldId="263"/>
            <ac:spMk id="13" creationId="{0B9EE3F3-89B7-43C3-8651-C4C96830993D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2275957262" sldId="263"/>
            <ac:spMk id="15" creationId="{33AE4636-AEEC-45D6-84D4-7AC2DA48ECF8}"/>
          </ac:spMkLst>
        </pc:spChg>
        <pc:spChg chg="add del">
          <ac:chgData name="Beca Gaga, Antonela" userId="S::agaga3@gatech.edu::842cb38d-2d6b-4112-9e86-a1a0fa0e268e" providerId="AD" clId="Web-{3FDB6408-6FA8-3135-D45C-EBE7CFFF7C33}" dt="2024-11-02T23:41:03.447" v="367"/>
          <ac:spMkLst>
            <pc:docMk/>
            <pc:sldMk cId="2275957262" sldId="263"/>
            <ac:spMk id="17" creationId="{8D9CE0F4-2EB2-4F1F-8AAC-DB3571D9FE10}"/>
          </ac:spMkLst>
        </pc:spChg>
        <pc:picChg chg="mod">
          <ac:chgData name="Beca Gaga, Antonela" userId="S::agaga3@gatech.edu::842cb38d-2d6b-4112-9e86-a1a0fa0e268e" providerId="AD" clId="Web-{3FDB6408-6FA8-3135-D45C-EBE7CFFF7C33}" dt="2024-11-02T23:49:52.604" v="441" actId="14100"/>
          <ac:picMkLst>
            <pc:docMk/>
            <pc:sldMk cId="2275957262" sldId="263"/>
            <ac:picMk id="8" creationId="{C893A571-7F54-7F79-CD85-71B9124AAC80}"/>
          </ac:picMkLst>
        </pc:picChg>
        <pc:picChg chg="mod">
          <ac:chgData name="Beca Gaga, Antonela" userId="S::agaga3@gatech.edu::842cb38d-2d6b-4112-9e86-a1a0fa0e268e" providerId="AD" clId="Web-{3FDB6408-6FA8-3135-D45C-EBE7CFFF7C33}" dt="2024-11-02T23:49:55.401" v="442" actId="14100"/>
          <ac:picMkLst>
            <pc:docMk/>
            <pc:sldMk cId="2275957262" sldId="263"/>
            <ac:picMk id="16" creationId="{DA51A2AA-C345-0BDC-0889-E208AA124AA7}"/>
          </ac:picMkLst>
        </pc:picChg>
      </pc:sldChg>
      <pc:sldMasterChg chg="add del addSldLayout delSldLayout">
        <pc:chgData name="Beca Gaga, Antonela" userId="S::agaga3@gatech.edu::842cb38d-2d6b-4112-9e86-a1a0fa0e268e" providerId="AD" clId="Web-{3FDB6408-6FA8-3135-D45C-EBE7CFFF7C33}" dt="2024-11-02T23:41:03.447" v="367"/>
        <pc:sldMasterMkLst>
          <pc:docMk/>
          <pc:sldMasterMk cId="1467394655" sldId="2147483648"/>
        </pc:sldMasterMkLst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2973747062" sldId="2147483649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3560848560" sldId="2147483650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4153003019" sldId="2147483651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2259153960" sldId="2147483652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347125256" sldId="2147483653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1838704614" sldId="2147483654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172377152" sldId="2147483655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19311879" sldId="2147483656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1983870952" sldId="2147483657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247221287" sldId="2147483658"/>
          </pc:sldLayoutMkLst>
        </pc:sldLayoutChg>
        <pc:sldLayoutChg chg="add del">
          <pc:chgData name="Beca Gaga, Antonela" userId="S::agaga3@gatech.edu::842cb38d-2d6b-4112-9e86-a1a0fa0e268e" providerId="AD" clId="Web-{3FDB6408-6FA8-3135-D45C-EBE7CFFF7C33}" dt="2024-11-02T23:41:03.447" v="367"/>
          <pc:sldLayoutMkLst>
            <pc:docMk/>
            <pc:sldMasterMk cId="1467394655" sldId="2147483648"/>
            <pc:sldLayoutMk cId="3270990095" sldId="214748365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7:37.201" v="351"/>
        <pc:sldMasterMkLst>
          <pc:docMk/>
          <pc:sldMasterMk cId="766701234" sldId="214748366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945375451" sldId="21474836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4207829090" sldId="21474836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4065991707" sldId="21474836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923312337" sldId="21474836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1036703073" sldId="21474836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1102468349" sldId="21474836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1171931464" sldId="21474836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1527582254" sldId="21474836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700406437" sldId="21474836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1050493397" sldId="21474836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7:37.201" v="351"/>
          <pc:sldLayoutMkLst>
            <pc:docMk/>
            <pc:sldMasterMk cId="766701234" sldId="2147483660"/>
            <pc:sldLayoutMk cId="76734351" sldId="214748367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45.767" v="363"/>
        <pc:sldMasterMkLst>
          <pc:docMk/>
          <pc:sldMasterMk cId="2210070105" sldId="214748366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2424810144" sldId="21474836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3159140101" sldId="21474836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2659003480" sldId="21474836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2394546290" sldId="21474836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3657010576" sldId="21474836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3126079631" sldId="21474836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4285928531" sldId="21474836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4032253630" sldId="21474836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2252736844" sldId="21474836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1543229319" sldId="21474836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5.767" v="363"/>
          <pc:sldLayoutMkLst>
            <pc:docMk/>
            <pc:sldMasterMk cId="2210070105" sldId="2147483660"/>
            <pc:sldLayoutMk cId="3280648056" sldId="214748367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1:31.574" v="369"/>
        <pc:sldMasterMkLst>
          <pc:docMk/>
          <pc:sldMasterMk cId="3732047863" sldId="214748366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910340958" sldId="21474836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3863244020" sldId="21474836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4074712662" sldId="21474836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3346869506" sldId="21474836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328746926" sldId="21474836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2545284757" sldId="21474836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1299278684" sldId="21474836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3151018649" sldId="21474836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3418971756" sldId="21474836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1028153173" sldId="21474836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31.574" v="369"/>
          <pc:sldLayoutMkLst>
            <pc:docMk/>
            <pc:sldMasterMk cId="3732047863" sldId="2147483660"/>
            <pc:sldLayoutMk cId="1373248066" sldId="214748367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1:42.340" v="370"/>
        <pc:sldMasterMkLst>
          <pc:docMk/>
          <pc:sldMasterMk cId="1538430691" sldId="214748367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2084099757" sldId="214748367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3518418655" sldId="214748367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1747761394" sldId="21474836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2560704926" sldId="21474836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3181730626" sldId="214748367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2559537147" sldId="214748367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3587701572" sldId="21474836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3267641334" sldId="21474836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1756576122" sldId="21474836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482303388" sldId="21474836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2.340" v="370"/>
          <pc:sldLayoutMkLst>
            <pc:docMk/>
            <pc:sldMasterMk cId="1538430691" sldId="2147483672"/>
            <pc:sldLayoutMk cId="3707004646" sldId="214748368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44.080" v="362"/>
        <pc:sldMasterMkLst>
          <pc:docMk/>
          <pc:sldMasterMk cId="3914109345" sldId="214748367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2047926940" sldId="214748367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2423173377" sldId="214748367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346580629" sldId="21474836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1773871646" sldId="21474836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143378067" sldId="214748367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395582414" sldId="214748367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595475237" sldId="21474836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389142313" sldId="21474836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1219304881" sldId="21474836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3132750911" sldId="21474836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4.080" v="362"/>
          <pc:sldLayoutMkLst>
            <pc:docMk/>
            <pc:sldMasterMk cId="3914109345" sldId="2147483672"/>
            <pc:sldLayoutMk cId="349633310" sldId="214748368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42.986" v="361"/>
        <pc:sldMasterMkLst>
          <pc:docMk/>
          <pc:sldMasterMk cId="2197315218" sldId="214748368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3159039189" sldId="214748368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1557399604" sldId="214748368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1209754059" sldId="21474836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2807139645" sldId="21474836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3280393465" sldId="21474836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1339227122" sldId="21474836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1482798978" sldId="21474836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2336750618" sldId="21474836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282875229" sldId="21474836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2353962400" sldId="21474836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2.986" v="361"/>
          <pc:sldLayoutMkLst>
            <pc:docMk/>
            <pc:sldMasterMk cId="2197315218" sldId="2147483684"/>
            <pc:sldLayoutMk cId="2682064452" sldId="214748369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1:49.778" v="371"/>
        <pc:sldMasterMkLst>
          <pc:docMk/>
          <pc:sldMasterMk cId="4099518769" sldId="214748368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2105090238" sldId="214748368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933013875" sldId="214748368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618082134" sldId="21474836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735502806" sldId="21474836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745464187" sldId="21474836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1686240524" sldId="21474836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4053779622" sldId="21474836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13469153" sldId="21474836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1946302497" sldId="21474836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837526431" sldId="21474836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470550665" sldId="214748369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275661435" sldId="214748369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50577951" sldId="214748369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389171502" sldId="214748369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3181743663" sldId="21474836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2790654357" sldId="21474837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1:49.778" v="371"/>
          <pc:sldLayoutMkLst>
            <pc:docMk/>
            <pc:sldMasterMk cId="4099518769" sldId="2147483684"/>
            <pc:sldLayoutMk cId="1886498073" sldId="214748370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41.252" v="360"/>
        <pc:sldMasterMkLst>
          <pc:docMk/>
          <pc:sldMasterMk cId="1980249532" sldId="214748369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206900407" sldId="214748369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051958505" sldId="214748369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1626707229" sldId="21474836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12917337" sldId="21474837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1909127115" sldId="214748370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699385265" sldId="214748370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437566523" sldId="21474837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1747113182" sldId="21474837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993703701" sldId="21474837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3019534866" sldId="21474837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41.252" v="360"/>
          <pc:sldLayoutMkLst>
            <pc:docMk/>
            <pc:sldMasterMk cId="1980249532" sldId="2147483696"/>
            <pc:sldLayoutMk cId="77076971" sldId="214748370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2:19.905" v="378"/>
        <pc:sldMasterMkLst>
          <pc:docMk/>
          <pc:sldMasterMk cId="137851893" sldId="214748370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1923111355" sldId="21474837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5544348" sldId="21474837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679838105" sldId="21474837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3992499908" sldId="21474837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1568546226" sldId="21474837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33502912" sldId="21474837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2331194697" sldId="21474837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215661846" sldId="21474837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2373417323" sldId="21474837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2019985326" sldId="21474837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19.905" v="378"/>
          <pc:sldLayoutMkLst>
            <pc:docMk/>
            <pc:sldMasterMk cId="137851893" sldId="2147483702"/>
            <pc:sldLayoutMk cId="1027398411" sldId="214748371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39.673" v="359"/>
        <pc:sldMasterMkLst>
          <pc:docMk/>
          <pc:sldMasterMk cId="1105769201" sldId="214748370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3610828544" sldId="21474837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4291805402" sldId="21474837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2818321650" sldId="21474837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1870562571" sldId="21474837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278110261" sldId="214748371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2989343740" sldId="214748371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4242500199" sldId="214748371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2053594010" sldId="21474837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4132048823" sldId="214748371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1236304203" sldId="214748371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9.673" v="359"/>
          <pc:sldLayoutMkLst>
            <pc:docMk/>
            <pc:sldMasterMk cId="1105769201" sldId="2147483708"/>
            <pc:sldLayoutMk cId="1168060545" sldId="214748371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2:31.656" v="379"/>
        <pc:sldMasterMkLst>
          <pc:docMk/>
          <pc:sldMasterMk cId="195757725" sldId="214748371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129036530" sldId="214748371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660723929" sldId="21474837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645747406" sldId="214748371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716376420" sldId="214748371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850270043" sldId="214748371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946968126" sldId="214748372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2698568243" sldId="214748372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615118468" sldId="214748372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3592591949" sldId="21474837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199090108" sldId="21474837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31.656" v="379"/>
          <pc:sldLayoutMkLst>
            <pc:docMk/>
            <pc:sldMasterMk cId="195757725" sldId="2147483714"/>
            <pc:sldLayoutMk cId="1239837331" sldId="214748372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38:38.548" v="358"/>
        <pc:sldMasterMkLst>
          <pc:docMk/>
          <pc:sldMasterMk cId="1880373523" sldId="214748372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3606137814" sldId="214748372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3251733852" sldId="214748372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487653394" sldId="21474837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4103606021" sldId="21474837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2801194598" sldId="214748372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431892435" sldId="214748372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3192233958" sldId="21474837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2447234560" sldId="21474837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81326785" sldId="214748372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2770248207" sldId="214748373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38:38.548" v="358"/>
          <pc:sldLayoutMkLst>
            <pc:docMk/>
            <pc:sldMasterMk cId="1880373523" sldId="2147483720"/>
            <pc:sldLayoutMk cId="907510976" sldId="214748373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2:51.782" v="381"/>
        <pc:sldMasterMkLst>
          <pc:docMk/>
          <pc:sldMasterMk cId="1747789867" sldId="214748372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2834215067" sldId="21474837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1739968625" sldId="21474837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271600478" sldId="214748372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3748363182" sldId="214748373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891351523" sldId="214748373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1206626547" sldId="214748373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145438089" sldId="214748373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2557559508" sldId="214748373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337303247" sldId="214748373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2859384478" sldId="214748373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2:51.782" v="381"/>
          <pc:sldLayoutMkLst>
            <pc:docMk/>
            <pc:sldMasterMk cId="1747789867" sldId="2147483726"/>
            <pc:sldLayoutMk cId="3710294888" sldId="214748373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3:07.377" v="383"/>
        <pc:sldMasterMkLst>
          <pc:docMk/>
          <pc:sldMasterMk cId="1108479323" sldId="214748373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3668379339" sldId="214748373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787893095" sldId="214748374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692618946" sldId="214748374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638920527" sldId="214748374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392411221" sldId="214748374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3816018202" sldId="214748374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042477483" sldId="214748374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801386409" sldId="214748374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055994118" sldId="214748374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435274692" sldId="214748374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07.377" v="383"/>
          <pc:sldLayoutMkLst>
            <pc:docMk/>
            <pc:sldMasterMk cId="1108479323" sldId="2147483738"/>
            <pc:sldLayoutMk cId="1037584092" sldId="214748374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3:32.144" v="385"/>
        <pc:sldMasterMkLst>
          <pc:docMk/>
          <pc:sldMasterMk cId="3731045001" sldId="214748375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4279243926" sldId="214748375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2635574468" sldId="214748375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2645979539" sldId="214748375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1820027955" sldId="214748375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2247128233" sldId="214748375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2185255250" sldId="214748375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3729462645" sldId="214748375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4273852492" sldId="214748375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2482570877" sldId="214748375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3772803520" sldId="214748376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2.144" v="385"/>
          <pc:sldLayoutMkLst>
            <pc:docMk/>
            <pc:sldMasterMk cId="3731045001" sldId="2147483750"/>
            <pc:sldLayoutMk cId="1504944876" sldId="214748376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3:38.707" v="386"/>
        <pc:sldMasterMkLst>
          <pc:docMk/>
          <pc:sldMasterMk cId="769894157" sldId="214748376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2766015506" sldId="21474837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4147130341" sldId="21474837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4114339521" sldId="21474837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425311810" sldId="21474837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743616612" sldId="21474837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1608890673" sldId="21474837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748117125" sldId="21474837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1845177456" sldId="21474837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367052733" sldId="214748377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2400521065" sldId="214748377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38.707" v="386"/>
          <pc:sldLayoutMkLst>
            <pc:docMk/>
            <pc:sldMasterMk cId="769894157" sldId="2147483762"/>
            <pc:sldLayoutMk cId="2473751101" sldId="214748377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3:44.285" v="387"/>
        <pc:sldMasterMkLst>
          <pc:docMk/>
          <pc:sldMasterMk cId="2351502775" sldId="214748377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64601044" sldId="21474837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568888126" sldId="21474837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828737209" sldId="214748377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3927534437" sldId="214748377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3850400344" sldId="21474837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1004499693" sldId="21474837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2692644148" sldId="21474837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3923418271" sldId="21474837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2737078393" sldId="214748378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2267597297" sldId="214748378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44.285" v="387"/>
          <pc:sldLayoutMkLst>
            <pc:docMk/>
            <pc:sldMasterMk cId="2351502775" sldId="2147483774"/>
            <pc:sldLayoutMk cId="1746720279" sldId="214748378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3:57.801" v="388"/>
        <pc:sldMasterMkLst>
          <pc:docMk/>
          <pc:sldMasterMk cId="257128811" sldId="214748378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3534337516" sldId="21474837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3656737571" sldId="21474837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701621799" sldId="21474837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33266191" sldId="21474837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1177595301" sldId="21474837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2375349472" sldId="21474837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1370608340" sldId="21474837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2943218515" sldId="21474837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501866509" sldId="214748379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3472915962" sldId="214748379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3:57.801" v="388"/>
          <pc:sldLayoutMkLst>
            <pc:docMk/>
            <pc:sldMasterMk cId="257128811" sldId="2147483786"/>
            <pc:sldLayoutMk cId="3488866101" sldId="214748379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00.474" v="389"/>
        <pc:sldMasterMkLst>
          <pc:docMk/>
          <pc:sldMasterMk cId="2605215534" sldId="214748379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2423364847" sldId="21474837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2735899798" sldId="21474838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3722137944" sldId="214748380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4169909805" sldId="214748380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3126041523" sldId="21474838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1549012931" sldId="21474838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2186942705" sldId="21474838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2708732298" sldId="21474838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1161315353" sldId="21474838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3745058288" sldId="21474838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2916146657" sldId="21474838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574124305" sldId="21474838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1095343300" sldId="21474838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618809020" sldId="21474838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899723574" sldId="214748381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0.474" v="389"/>
          <pc:sldLayoutMkLst>
            <pc:docMk/>
            <pc:sldMasterMk cId="2605215534" sldId="2147483798"/>
            <pc:sldLayoutMk cId="1655256236" sldId="2147483814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01.895" v="390"/>
        <pc:sldMasterMkLst>
          <pc:docMk/>
          <pc:sldMasterMk cId="3830069724" sldId="2147483815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1398831770" sldId="21474838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1138362541" sldId="214748381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2329173916" sldId="214748381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3378302265" sldId="214748381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18834609" sldId="214748382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3566596627" sldId="214748382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4027167912" sldId="214748382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965648599" sldId="21474838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2599508144" sldId="21474838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631698986" sldId="214748382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1344109583" sldId="214748382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2923540796" sldId="21474838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568413683" sldId="21474838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3067243084" sldId="214748382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3357258204" sldId="214748383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1.895" v="390"/>
          <pc:sldLayoutMkLst>
            <pc:docMk/>
            <pc:sldMasterMk cId="3830069724" sldId="2147483815"/>
            <pc:sldLayoutMk cId="1523434351" sldId="214748383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05.193" v="391"/>
        <pc:sldMasterMkLst>
          <pc:docMk/>
          <pc:sldMasterMk cId="3725333902" sldId="214748383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1382569993" sldId="214748383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1728584292" sldId="214748383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3021018178" sldId="214748383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2373630669" sldId="214748383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4013181098" sldId="214748383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772736146" sldId="214748383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2740156936" sldId="214748383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824581739" sldId="214748384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2710533426" sldId="214748384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967182056" sldId="214748384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1349208387" sldId="214748384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3995370032" sldId="214748384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1961449908" sldId="214748384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3117590285" sldId="214748384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3705329921" sldId="214748384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05.193" v="391"/>
          <pc:sldLayoutMkLst>
            <pc:docMk/>
            <pc:sldMasterMk cId="3725333902" sldId="2147483832"/>
            <pc:sldLayoutMk cId="3567916955" sldId="2147483848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11.334" v="392"/>
        <pc:sldMasterMkLst>
          <pc:docMk/>
          <pc:sldMasterMk cId="2545243648" sldId="2147483849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1496442888" sldId="214748385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904264885" sldId="214748385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857256945" sldId="214748385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1441844279" sldId="214748385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599042248" sldId="214748385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3290928609" sldId="214748385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3402154386" sldId="214748385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073154326" sldId="214748385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364658856" sldId="214748385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998601827" sldId="214748385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902420887" sldId="214748386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917266489" sldId="21474838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1643042078" sldId="21474838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380768741" sldId="21474838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2110747153" sldId="21474838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1.334" v="392"/>
          <pc:sldLayoutMkLst>
            <pc:docMk/>
            <pc:sldMasterMk cId="2545243648" sldId="2147483849"/>
            <pc:sldLayoutMk cId="174416366" sldId="214748386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19.381" v="393"/>
        <pc:sldMasterMkLst>
          <pc:docMk/>
          <pc:sldMasterMk cId="1927033213" sldId="214748386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2370427280" sldId="21474838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1135301119" sldId="21474838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308532878" sldId="21474838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1332188754" sldId="21474838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4172173216" sldId="214748387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2086552041" sldId="214748387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3575127102" sldId="214748387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1983288583" sldId="214748387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1017253365" sldId="21474838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4067724771" sldId="21474838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19.381" v="393"/>
          <pc:sldLayoutMkLst>
            <pc:docMk/>
            <pc:sldMasterMk cId="1927033213" sldId="2147483866"/>
            <pc:sldLayoutMk cId="642937503" sldId="214748387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4:49.258" v="399"/>
        <pc:sldMasterMkLst>
          <pc:docMk/>
          <pc:sldMasterMk cId="394260373" sldId="214748387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1438812385" sldId="21474838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828701318" sldId="21474838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705788221" sldId="21474838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229179495" sldId="21474838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39822723" sldId="214748388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2535439551" sldId="214748388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251135533" sldId="214748388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1853260881" sldId="214748388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2692622485" sldId="21474838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348043061" sldId="21474838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1497004978" sldId="21474838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2159671170" sldId="21474838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849100462" sldId="21474838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2408106190" sldId="21474838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2730993182" sldId="21474838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3443686758" sldId="21474838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4:49.258" v="399"/>
          <pc:sldLayoutMkLst>
            <pc:docMk/>
            <pc:sldMasterMk cId="394260373" sldId="2147483878"/>
            <pc:sldLayoutMk cId="4142463305" sldId="214748389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5:11.978" v="401"/>
        <pc:sldMasterMkLst>
          <pc:docMk/>
          <pc:sldMasterMk cId="2361198866" sldId="214748389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3343404233" sldId="214748389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790114915" sldId="214748389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3635290278" sldId="21474838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759165896" sldId="21474839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793186282" sldId="214748390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549754443" sldId="214748390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2751623103" sldId="21474839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2135422341" sldId="21474839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573554572" sldId="21474839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754347661" sldId="21474839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2121329293" sldId="21474839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3276735212" sldId="21474839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303642667" sldId="21474839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2563383374" sldId="21474839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3292772534" sldId="21474839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581178691" sldId="21474839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1.978" v="401"/>
          <pc:sldLayoutMkLst>
            <pc:docMk/>
            <pc:sldMasterMk cId="2361198866" sldId="2147483896"/>
            <pc:sldLayoutMk cId="1825302808" sldId="214748391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5:13.618" v="402"/>
        <pc:sldMasterMkLst>
          <pc:docMk/>
          <pc:sldMasterMk cId="665709220" sldId="214748391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2097263878" sldId="214748391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555619258" sldId="21474839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5394204" sldId="214748391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178154668" sldId="214748391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68090031" sldId="214748391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801746203" sldId="214748392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635939361" sldId="214748392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550750654" sldId="214748392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653972682" sldId="21474839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318365670" sldId="21474839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821363524" sldId="214748392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733815201" sldId="214748392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144258873" sldId="21474839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137329209" sldId="21474839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2664521999" sldId="214748392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442195655" sldId="214748393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3.618" v="402"/>
          <pc:sldLayoutMkLst>
            <pc:docMk/>
            <pc:sldMasterMk cId="665709220" sldId="2147483914"/>
            <pc:sldLayoutMk cId="3319801581" sldId="214748393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5:18.509" v="403"/>
        <pc:sldMasterMkLst>
          <pc:docMk/>
          <pc:sldMasterMk cId="1138576168" sldId="214748393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657620725" sldId="214748393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862258732" sldId="214748393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574182299" sldId="214748393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1986959261" sldId="214748393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958622647" sldId="214748393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2580036558" sldId="214748393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281158067" sldId="214748393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446061949" sldId="214748394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138364798" sldId="214748394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432247437" sldId="214748394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766947935" sldId="214748394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427350487" sldId="214748394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1613324673" sldId="214748394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199493871" sldId="214748394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3869909135" sldId="214748394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2031252877" sldId="214748394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18.509" v="403"/>
          <pc:sldLayoutMkLst>
            <pc:docMk/>
            <pc:sldMasterMk cId="1138576168" sldId="2147483932"/>
            <pc:sldLayoutMk cId="2185221622" sldId="214748394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5:28.869" v="404"/>
        <pc:sldMasterMkLst>
          <pc:docMk/>
          <pc:sldMasterMk cId="4080765412" sldId="214748395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3177941452" sldId="214748395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678890408" sldId="214748395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1075387292" sldId="214748395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2834938846" sldId="214748395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3389979788" sldId="214748395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952172825" sldId="214748395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1049474074" sldId="214748395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627751637" sldId="214748395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3553968742" sldId="214748395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1112894569" sldId="214748396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28.869" v="404"/>
          <pc:sldLayoutMkLst>
            <pc:docMk/>
            <pc:sldMasterMk cId="4080765412" sldId="2147483950"/>
            <pc:sldLayoutMk cId="3893441054" sldId="214748396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5:48.761" v="410"/>
        <pc:sldMasterMkLst>
          <pc:docMk/>
          <pc:sldMasterMk cId="3887172" sldId="214748396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2630147164" sldId="21474839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360484537" sldId="21474839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6774685" sldId="21474839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02023699" sldId="21474839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846382047" sldId="21474839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2503029381" sldId="21474839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245665605" sldId="21474839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303033270" sldId="21474839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3184899363" sldId="214748397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2174559333" sldId="214748397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5:48.761" v="410"/>
          <pc:sldLayoutMkLst>
            <pc:docMk/>
            <pc:sldMasterMk cId="3887172" sldId="2147483962"/>
            <pc:sldLayoutMk cId="1479737837" sldId="214748397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00.199" v="411"/>
        <pc:sldMasterMkLst>
          <pc:docMk/>
          <pc:sldMasterMk cId="2672852018" sldId="214748397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3124324339" sldId="21474839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3793718137" sldId="21474839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3967887565" sldId="214748397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3535451097" sldId="214748397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708880852" sldId="21474839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1263188052" sldId="21474839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2756698190" sldId="21474839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2934359030" sldId="21474839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3317739630" sldId="214748398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523816664" sldId="214748398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00.199" v="411"/>
          <pc:sldLayoutMkLst>
            <pc:docMk/>
            <pc:sldMasterMk cId="2672852018" sldId="2147483974"/>
            <pc:sldLayoutMk cId="2792981884" sldId="214748398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34.998" v="413"/>
        <pc:sldMasterMkLst>
          <pc:docMk/>
          <pc:sldMasterMk cId="2491432214" sldId="214748398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2839639627" sldId="21474839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3684590782" sldId="21474839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1522980075" sldId="21474839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160909498" sldId="21474839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752546212" sldId="21474839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4185275346" sldId="21474839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2982137256" sldId="21474839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3627200842" sldId="21474839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1565168383" sldId="214748399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3416742786" sldId="214748399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4.998" v="413"/>
          <pc:sldLayoutMkLst>
            <pc:docMk/>
            <pc:sldMasterMk cId="2491432214" sldId="2147483986"/>
            <pc:sldLayoutMk cId="869245719" sldId="214748399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38.295" v="414"/>
        <pc:sldMasterMkLst>
          <pc:docMk/>
          <pc:sldMasterMk cId="2110843735" sldId="214748399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4154553116" sldId="21474839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4145298613" sldId="21474840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1261852159" sldId="214748400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397600966" sldId="214748400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2804031469" sldId="21474840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1874202120" sldId="21474840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3704459376" sldId="21474840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3740176372" sldId="21474840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3435177973" sldId="21474840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2148937706" sldId="21474840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38.295" v="414"/>
          <pc:sldLayoutMkLst>
            <pc:docMk/>
            <pc:sldMasterMk cId="2110843735" sldId="2147483998"/>
            <pc:sldLayoutMk cId="3067752092" sldId="214748400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41.639" v="415"/>
        <pc:sldMasterMkLst>
          <pc:docMk/>
          <pc:sldMasterMk cId="3281391863" sldId="214748401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951958982" sldId="21474840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1967169434" sldId="21474840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4183659669" sldId="214748401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2761417315" sldId="214748401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1683537376" sldId="214748401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2079397623" sldId="21474840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3968653396" sldId="214748401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3161051555" sldId="214748401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196636753" sldId="214748401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1218047769" sldId="214748402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1.639" v="415"/>
          <pc:sldLayoutMkLst>
            <pc:docMk/>
            <pc:sldMasterMk cId="3281391863" sldId="2147484010"/>
            <pc:sldLayoutMk cId="1595634071" sldId="214748402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43.186" v="416"/>
        <pc:sldMasterMkLst>
          <pc:docMk/>
          <pc:sldMasterMk cId="4149221431" sldId="214748402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3146771982" sldId="21474840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3439247973" sldId="21474840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1998588562" sldId="214748402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290308081" sldId="214748402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980642279" sldId="21474840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3885033604" sldId="21474840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2581395828" sldId="214748402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2938280648" sldId="214748403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714386411" sldId="214748403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3446405100" sldId="214748403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3.186" v="416"/>
          <pc:sldLayoutMkLst>
            <pc:docMk/>
            <pc:sldMasterMk cId="4149221431" sldId="2147484022"/>
            <pc:sldLayoutMk cId="4207508220" sldId="214748403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45.358" v="417"/>
        <pc:sldMasterMkLst>
          <pc:docMk/>
          <pc:sldMasterMk cId="38658668" sldId="214748403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2022377702" sldId="214748403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2264518686" sldId="214748403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2799087022" sldId="214748403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483478687" sldId="214748403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1319951818" sldId="214748403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3704710213" sldId="214748404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2059402883" sldId="214748404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4264219361" sldId="214748404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622983969" sldId="214748404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1098188489" sldId="214748404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5.358" v="417"/>
          <pc:sldLayoutMkLst>
            <pc:docMk/>
            <pc:sldMasterMk cId="38658668" sldId="2147484034"/>
            <pc:sldLayoutMk cId="1043986257" sldId="214748404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6:48.140" v="418"/>
        <pc:sldMasterMkLst>
          <pc:docMk/>
          <pc:sldMasterMk cId="3484512430" sldId="214748404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2922366189" sldId="214748404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2727408605" sldId="214748404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2350361650" sldId="214748404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1275231500" sldId="214748405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389844550" sldId="214748405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4267520820" sldId="214748405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3316742959" sldId="214748405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3110802035" sldId="214748405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2345249838" sldId="214748405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1581592530" sldId="214748405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6:48.140" v="418"/>
          <pc:sldLayoutMkLst>
            <pc:docMk/>
            <pc:sldMasterMk cId="3484512430" sldId="2147484046"/>
            <pc:sldLayoutMk cId="1109929698" sldId="214748405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12.297" v="419"/>
        <pc:sldMasterMkLst>
          <pc:docMk/>
          <pc:sldMasterMk cId="2687363710" sldId="214748405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1508549402" sldId="214748405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1797941743" sldId="214748406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1764541727" sldId="21474840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3520183681" sldId="21474840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2416919628" sldId="21474840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735393197" sldId="21474840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2009481416" sldId="214748406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1057123590" sldId="214748406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736725493" sldId="21474840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2727953551" sldId="21474840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12.297" v="419"/>
          <pc:sldLayoutMkLst>
            <pc:docMk/>
            <pc:sldMasterMk cId="2687363710" sldId="2147484058"/>
            <pc:sldLayoutMk cId="1646387650" sldId="214748406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23.954" v="420"/>
        <pc:sldMasterMkLst>
          <pc:docMk/>
          <pc:sldMasterMk cId="763771508" sldId="214748407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1372358142" sldId="214748407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1070832868" sldId="214748407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2651266635" sldId="214748407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3416003453" sldId="214748407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2350057760" sldId="21474840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2233569713" sldId="21474840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2113068765" sldId="214748407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987353941" sldId="214748407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2585945678" sldId="21474840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3071788745" sldId="21474840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3.954" v="420"/>
          <pc:sldLayoutMkLst>
            <pc:docMk/>
            <pc:sldMasterMk cId="763771508" sldId="2147484070"/>
            <pc:sldLayoutMk cId="3530404851" sldId="214748408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25.767" v="421"/>
        <pc:sldMasterMkLst>
          <pc:docMk/>
          <pc:sldMasterMk cId="996970313" sldId="214748408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4289336277" sldId="214748408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2017508265" sldId="214748408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1496130081" sldId="214748408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3945709452" sldId="214748408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2328243286" sldId="21474840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1429839045" sldId="21474840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20740032" sldId="214748408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3272795385" sldId="214748409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441927024" sldId="21474840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2641862700" sldId="21474840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5.767" v="421"/>
          <pc:sldLayoutMkLst>
            <pc:docMk/>
            <pc:sldMasterMk cId="996970313" sldId="2147484082"/>
            <pc:sldLayoutMk cId="2548376031" sldId="214748409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29.767" v="422"/>
        <pc:sldMasterMkLst>
          <pc:docMk/>
          <pc:sldMasterMk cId="563147433" sldId="214748409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1035422957" sldId="214748409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1700707410" sldId="214748409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2814717542" sldId="214748409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939016435" sldId="214748409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2438260708" sldId="21474840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1644482147" sldId="21474841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945073871" sldId="214748410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2020514026" sldId="214748410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3908323005" sldId="21474841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1725888955" sldId="21474841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29.767" v="422"/>
          <pc:sldLayoutMkLst>
            <pc:docMk/>
            <pc:sldMasterMk cId="563147433" sldId="2147484094"/>
            <pc:sldLayoutMk cId="3145504782" sldId="214748410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32.095" v="423"/>
        <pc:sldMasterMkLst>
          <pc:docMk/>
          <pc:sldMasterMk cId="1941768031" sldId="214748410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2002643346" sldId="21474841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914508266" sldId="21474841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3712934156" sldId="21474841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2979449183" sldId="21474841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382357455" sldId="21474841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1377989426" sldId="21474841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524251980" sldId="214748411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1148332493" sldId="214748411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1729597774" sldId="214748411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1621898055" sldId="214748411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2.095" v="423"/>
          <pc:sldLayoutMkLst>
            <pc:docMk/>
            <pc:sldMasterMk cId="1941768031" sldId="2147484106"/>
            <pc:sldLayoutMk cId="834018349" sldId="214748411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34.002" v="424"/>
        <pc:sldMasterMkLst>
          <pc:docMk/>
          <pc:sldMasterMk cId="4000146376" sldId="214748411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3106893313" sldId="214748411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1825992118" sldId="214748412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1225037334" sldId="214748412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615397472" sldId="214748412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3871147601" sldId="214748412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2370891648" sldId="214748412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2612351530" sldId="214748412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2524549625" sldId="214748412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4120412885" sldId="214748412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1689613835" sldId="214748412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4.002" v="424"/>
          <pc:sldLayoutMkLst>
            <pc:docMk/>
            <pc:sldMasterMk cId="4000146376" sldId="2147484118"/>
            <pc:sldLayoutMk cId="1662684711" sldId="214748412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36.189" v="425"/>
        <pc:sldMasterMkLst>
          <pc:docMk/>
          <pc:sldMasterMk cId="1129920662" sldId="214748413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1917059965" sldId="214748413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4175335629" sldId="214748413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4056129684" sldId="214748413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467346025" sldId="214748413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1032665004" sldId="214748413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4090294767" sldId="214748413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2432401168" sldId="214748413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3939179606" sldId="214748413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3314614195" sldId="214748413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3101550493" sldId="214748414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36.189" v="425"/>
          <pc:sldLayoutMkLst>
            <pc:docMk/>
            <pc:sldMasterMk cId="1129920662" sldId="2147484130"/>
            <pc:sldLayoutMk cId="1003024206" sldId="214748414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40.940" v="426"/>
        <pc:sldMasterMkLst>
          <pc:docMk/>
          <pc:sldMasterMk cId="54347941" sldId="214748414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3343259071" sldId="214748414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944079815" sldId="214748414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943854558" sldId="214748414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384819815" sldId="214748414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288888559" sldId="214748414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3833871479" sldId="214748414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525319477" sldId="214748414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3052431937" sldId="214748415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1641970618" sldId="214748415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4146324261" sldId="214748415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40.940" v="426"/>
          <pc:sldLayoutMkLst>
            <pc:docMk/>
            <pc:sldMasterMk cId="54347941" sldId="2147484142"/>
            <pc:sldLayoutMk cId="2988981951" sldId="2147484153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7:57.800" v="427"/>
        <pc:sldMasterMkLst>
          <pc:docMk/>
          <pc:sldMasterMk cId="1947714665" sldId="2147484154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3674145428" sldId="214748415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933822723" sldId="214748415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4265569778" sldId="214748415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77201685" sldId="214748415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986711228" sldId="214748415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1721889164" sldId="214748416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3696179851" sldId="214748416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2007739495" sldId="214748416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19906146" sldId="214748416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2696437760" sldId="214748416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7:57.800" v="427"/>
          <pc:sldLayoutMkLst>
            <pc:docMk/>
            <pc:sldMasterMk cId="1947714665" sldId="2147484154"/>
            <pc:sldLayoutMk cId="2097521764" sldId="2147484165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8:03.754" v="428"/>
        <pc:sldMasterMkLst>
          <pc:docMk/>
          <pc:sldMasterMk cId="3742079945" sldId="2147484166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889395603" sldId="214748416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855807383" sldId="214748416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3110674604" sldId="214748416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628586114" sldId="214748417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507328128" sldId="214748417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726601156" sldId="214748417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3061967970" sldId="214748417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398986261" sldId="214748417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1831696067" sldId="214748417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449693073" sldId="214748417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03.754" v="428"/>
          <pc:sldLayoutMkLst>
            <pc:docMk/>
            <pc:sldMasterMk cId="3742079945" sldId="2147484166"/>
            <pc:sldLayoutMk cId="2756670273" sldId="2147484177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8:13.988" v="429"/>
        <pc:sldMasterMkLst>
          <pc:docMk/>
          <pc:sldMasterMk cId="2816913364" sldId="2147484178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08097787" sldId="214748417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141984750" sldId="214748418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0047441" sldId="214748418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4209722882" sldId="214748418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96094964" sldId="214748418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4076030354" sldId="214748418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470479805" sldId="214748418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239566209" sldId="214748418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835966938" sldId="214748418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661710078" sldId="214748418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13.988" v="429"/>
          <pc:sldLayoutMkLst>
            <pc:docMk/>
            <pc:sldMasterMk cId="2816913364" sldId="2147484178"/>
            <pc:sldLayoutMk cId="3529329489" sldId="2147484189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8:29.864" v="430"/>
        <pc:sldMasterMkLst>
          <pc:docMk/>
          <pc:sldMasterMk cId="1225782621" sldId="2147484190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429849294" sldId="214748419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1208979539" sldId="214748419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1191226633" sldId="214748419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2117322689" sldId="214748419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4288168693" sldId="214748419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406561247" sldId="214748419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3351276343" sldId="214748419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3890466362" sldId="214748419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2011852731" sldId="214748419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1966168683" sldId="214748420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29.864" v="430"/>
          <pc:sldLayoutMkLst>
            <pc:docMk/>
            <pc:sldMasterMk cId="1225782621" sldId="2147484190"/>
            <pc:sldLayoutMk cId="3585035960" sldId="2147484201"/>
          </pc:sldLayoutMkLst>
        </pc:sldLayoutChg>
      </pc:sldMasterChg>
      <pc:sldMasterChg chg="add del addSldLayout delSldLayout modSldLayout">
        <pc:chgData name="Beca Gaga, Antonela" userId="S::agaga3@gatech.edu::842cb38d-2d6b-4112-9e86-a1a0fa0e268e" providerId="AD" clId="Web-{3FDB6408-6FA8-3135-D45C-EBE7CFFF7C33}" dt="2024-11-02T23:48:41.990" v="431"/>
        <pc:sldMasterMkLst>
          <pc:docMk/>
          <pc:sldMasterMk cId="631834053" sldId="2147484202"/>
        </pc:sldMasterMkLst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3215870130" sldId="2147484203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724442252" sldId="2147484204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836708177" sldId="2147484205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1483858655" sldId="2147484206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408113053" sldId="2147484207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133281095" sldId="2147484208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395552874" sldId="2147484209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3284392876" sldId="2147484210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2982708036" sldId="2147484211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874596930" sldId="2147484212"/>
          </pc:sldLayoutMkLst>
        </pc:sldLayoutChg>
        <pc:sldLayoutChg chg="add del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631834053" sldId="2147484202"/>
            <pc:sldLayoutMk cId="1944747264" sldId="2147484213"/>
          </pc:sldLayoutMkLst>
        </pc:sldLayoutChg>
      </pc:sldMasterChg>
      <pc:sldMasterChg chg="add addSldLayout modSldLayout">
        <pc:chgData name="Beca Gaga, Antonela" userId="S::agaga3@gatech.edu::842cb38d-2d6b-4112-9e86-a1a0fa0e268e" providerId="AD" clId="Web-{3FDB6408-6FA8-3135-D45C-EBE7CFFF7C33}" dt="2024-11-02T23:48:41.990" v="431"/>
        <pc:sldMasterMkLst>
          <pc:docMk/>
          <pc:sldMasterMk cId="773974794" sldId="2147484214"/>
        </pc:sldMasterMkLst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765177183" sldId="2147484215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3621760869" sldId="2147484216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3408465269" sldId="2147484217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1097833505" sldId="2147484218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3340367821" sldId="2147484219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4172809318" sldId="2147484220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1618055373" sldId="2147484221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2622088293" sldId="2147484222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3664012922" sldId="2147484223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1262264236" sldId="2147484224"/>
          </pc:sldLayoutMkLst>
        </pc:sldLayoutChg>
        <pc:sldLayoutChg chg="add mod replId">
          <pc:chgData name="Beca Gaga, Antonela" userId="S::agaga3@gatech.edu::842cb38d-2d6b-4112-9e86-a1a0fa0e268e" providerId="AD" clId="Web-{3FDB6408-6FA8-3135-D45C-EBE7CFFF7C33}" dt="2024-11-02T23:48:41.990" v="431"/>
          <pc:sldLayoutMkLst>
            <pc:docMk/>
            <pc:sldMasterMk cId="773974794" sldId="2147484214"/>
            <pc:sldLayoutMk cId="1113274744" sldId="2147484225"/>
          </pc:sldLayoutMkLst>
        </pc:sldLayoutChg>
      </pc:sldMasterChg>
    </pc:docChg>
  </pc:docChgLst>
  <pc:docChgLst>
    <pc:chgData name="Morency, Samantha G" userId="S::smorency3@gatech.edu::2a9966ee-3a7b-4705-83d4-0f6c7fc5eef3" providerId="AD" clId="Web-{BDF29ECB-247A-DE25-B1FA-2F695E36F094}"/>
    <pc:docChg chg="addSld modSld">
      <pc:chgData name="Morency, Samantha G" userId="S::smorency3@gatech.edu::2a9966ee-3a7b-4705-83d4-0f6c7fc5eef3" providerId="AD" clId="Web-{BDF29ECB-247A-DE25-B1FA-2F695E36F094}" dt="2024-10-30T00:19:01.854" v="135" actId="20577"/>
      <pc:docMkLst>
        <pc:docMk/>
      </pc:docMkLst>
      <pc:sldChg chg="modSp new">
        <pc:chgData name="Morency, Samantha G" userId="S::smorency3@gatech.edu::2a9966ee-3a7b-4705-83d4-0f6c7fc5eef3" providerId="AD" clId="Web-{BDF29ECB-247A-DE25-B1FA-2F695E36F094}" dt="2024-10-30T00:08:12.461" v="43" actId="20577"/>
        <pc:sldMkLst>
          <pc:docMk/>
          <pc:sldMk cId="658288838" sldId="257"/>
        </pc:sldMkLst>
        <pc:spChg chg="mod">
          <ac:chgData name="Morency, Samantha G" userId="S::smorency3@gatech.edu::2a9966ee-3a7b-4705-83d4-0f6c7fc5eef3" providerId="AD" clId="Web-{BDF29ECB-247A-DE25-B1FA-2F695E36F094}" dt="2024-10-30T00:08:12.461" v="43" actId="20577"/>
          <ac:spMkLst>
            <pc:docMk/>
            <pc:sldMk cId="658288838" sldId="257"/>
            <ac:spMk id="2" creationId="{703B8766-FE19-BB8E-7D70-423CF23412E6}"/>
          </ac:spMkLst>
        </pc:spChg>
      </pc:sldChg>
      <pc:sldChg chg="modSp new">
        <pc:chgData name="Morency, Samantha G" userId="S::smorency3@gatech.edu::2a9966ee-3a7b-4705-83d4-0f6c7fc5eef3" providerId="AD" clId="Web-{BDF29ECB-247A-DE25-B1FA-2F695E36F094}" dt="2024-10-30T00:08:41.321" v="52" actId="20577"/>
        <pc:sldMkLst>
          <pc:docMk/>
          <pc:sldMk cId="4154102122" sldId="258"/>
        </pc:sldMkLst>
        <pc:spChg chg="mod">
          <ac:chgData name="Morency, Samantha G" userId="S::smorency3@gatech.edu::2a9966ee-3a7b-4705-83d4-0f6c7fc5eef3" providerId="AD" clId="Web-{BDF29ECB-247A-DE25-B1FA-2F695E36F094}" dt="2024-10-30T00:08:41.321" v="52" actId="20577"/>
          <ac:spMkLst>
            <pc:docMk/>
            <pc:sldMk cId="4154102122" sldId="258"/>
            <ac:spMk id="2" creationId="{9F0F375E-7232-551A-E724-3353D34BD1E6}"/>
          </ac:spMkLst>
        </pc:spChg>
      </pc:sldChg>
      <pc:sldChg chg="modSp new">
        <pc:chgData name="Morency, Samantha G" userId="S::smorency3@gatech.edu::2a9966ee-3a7b-4705-83d4-0f6c7fc5eef3" providerId="AD" clId="Web-{BDF29ECB-247A-DE25-B1FA-2F695E36F094}" dt="2024-10-30T00:09:04.822" v="78" actId="20577"/>
        <pc:sldMkLst>
          <pc:docMk/>
          <pc:sldMk cId="2456469438" sldId="259"/>
        </pc:sldMkLst>
        <pc:spChg chg="mod">
          <ac:chgData name="Morency, Samantha G" userId="S::smorency3@gatech.edu::2a9966ee-3a7b-4705-83d4-0f6c7fc5eef3" providerId="AD" clId="Web-{BDF29ECB-247A-DE25-B1FA-2F695E36F094}" dt="2024-10-30T00:09:04.822" v="78" actId="20577"/>
          <ac:spMkLst>
            <pc:docMk/>
            <pc:sldMk cId="2456469438" sldId="259"/>
            <ac:spMk id="2" creationId="{5A17EA59-73E6-2A9B-DB1E-35E23D8A149C}"/>
          </ac:spMkLst>
        </pc:spChg>
      </pc:sldChg>
      <pc:sldChg chg="modSp new">
        <pc:chgData name="Morency, Samantha G" userId="S::smorency3@gatech.edu::2a9966ee-3a7b-4705-83d4-0f6c7fc5eef3" providerId="AD" clId="Web-{BDF29ECB-247A-DE25-B1FA-2F695E36F094}" dt="2024-10-30T00:19:01.854" v="135" actId="20577"/>
        <pc:sldMkLst>
          <pc:docMk/>
          <pc:sldMk cId="2317346082" sldId="260"/>
        </pc:sldMkLst>
        <pc:spChg chg="mod">
          <ac:chgData name="Morency, Samantha G" userId="S::smorency3@gatech.edu::2a9966ee-3a7b-4705-83d4-0f6c7fc5eef3" providerId="AD" clId="Web-{BDF29ECB-247A-DE25-B1FA-2F695E36F094}" dt="2024-10-30T00:19:01.854" v="135" actId="20577"/>
          <ac:spMkLst>
            <pc:docMk/>
            <pc:sldMk cId="2317346082" sldId="260"/>
            <ac:spMk id="2" creationId="{7328108B-1306-792F-E4C6-51E8BBA42934}"/>
          </ac:spMkLst>
        </pc:spChg>
      </pc:sldChg>
      <pc:sldChg chg="modSp new">
        <pc:chgData name="Morency, Samantha G" userId="S::smorency3@gatech.edu::2a9966ee-3a7b-4705-83d4-0f6c7fc5eef3" providerId="AD" clId="Web-{BDF29ECB-247A-DE25-B1FA-2F695E36F094}" dt="2024-10-30T00:18:57.447" v="130" actId="20577"/>
        <pc:sldMkLst>
          <pc:docMk/>
          <pc:sldMk cId="1144755679" sldId="261"/>
        </pc:sldMkLst>
        <pc:spChg chg="mod">
          <ac:chgData name="Morency, Samantha G" userId="S::smorency3@gatech.edu::2a9966ee-3a7b-4705-83d4-0f6c7fc5eef3" providerId="AD" clId="Web-{BDF29ECB-247A-DE25-B1FA-2F695E36F094}" dt="2024-10-30T00:18:57.447" v="130" actId="20577"/>
          <ac:spMkLst>
            <pc:docMk/>
            <pc:sldMk cId="1144755679" sldId="261"/>
            <ac:spMk id="2" creationId="{D57EB88C-EF4A-3FC9-4CB6-EE931AB70CEF}"/>
          </ac:spMkLst>
        </pc:spChg>
      </pc:sldChg>
    </pc:docChg>
  </pc:docChgLst>
  <pc:docChgLst>
    <pc:chgData name="Azkin, Asya" userId="S::aazkin3@gatech.edu::03ed037d-5394-4a5a-b417-2b9cde2326e3" providerId="AD" clId="Web-{6B91DE75-51DE-906B-81C1-AF07CF36E4FF}"/>
    <pc:docChg chg="modSld">
      <pc:chgData name="Azkin, Asya" userId="S::aazkin3@gatech.edu::03ed037d-5394-4a5a-b417-2b9cde2326e3" providerId="AD" clId="Web-{6B91DE75-51DE-906B-81C1-AF07CF36E4FF}" dt="2024-11-02T16:19:19.353" v="1" actId="1076"/>
      <pc:docMkLst>
        <pc:docMk/>
      </pc:docMkLst>
      <pc:sldChg chg="addSp modSp modMedia addAnim">
        <pc:chgData name="Azkin, Asya" userId="S::aazkin3@gatech.edu::03ed037d-5394-4a5a-b417-2b9cde2326e3" providerId="AD" clId="Web-{6B91DE75-51DE-906B-81C1-AF07CF36E4FF}" dt="2024-11-02T16:19:19.353" v="1" actId="1076"/>
        <pc:sldMkLst>
          <pc:docMk/>
          <pc:sldMk cId="2317346082" sldId="260"/>
        </pc:sldMkLst>
        <pc:picChg chg="add mod">
          <ac:chgData name="Azkin, Asya" userId="S::aazkin3@gatech.edu::03ed037d-5394-4a5a-b417-2b9cde2326e3" providerId="AD" clId="Web-{6B91DE75-51DE-906B-81C1-AF07CF36E4FF}" dt="2024-11-02T16:19:19.353" v="1" actId="1076"/>
          <ac:picMkLst>
            <pc:docMk/>
            <pc:sldMk cId="2317346082" sldId="260"/>
            <ac:picMk id="4" creationId="{1565AE7B-43CC-484C-1206-DF24DFF2BD23}"/>
          </ac:picMkLst>
        </pc:picChg>
      </pc:sldChg>
    </pc:docChg>
  </pc:docChgLst>
  <pc:docChgLst>
    <pc:chgData name="Eriksson Von Allmen, Ebba A" userId="f629301a-e22d-49fb-9d6d-53dc0d019f0e" providerId="ADAL" clId="{ADB485CA-EEDD-F747-BC2C-E70B00F64905}"/>
    <pc:docChg chg="undo custSel addSld delSld modSld sldOrd">
      <pc:chgData name="Eriksson Von Allmen, Ebba A" userId="f629301a-e22d-49fb-9d6d-53dc0d019f0e" providerId="ADAL" clId="{ADB485CA-EEDD-F747-BC2C-E70B00F64905}" dt="2024-11-02T17:51:11.443" v="928" actId="1076"/>
      <pc:docMkLst>
        <pc:docMk/>
      </pc:docMkLst>
      <pc:sldChg chg="addSp delSp modSp mod modAnim modNotesTx">
        <pc:chgData name="Eriksson Von Allmen, Ebba A" userId="f629301a-e22d-49fb-9d6d-53dc0d019f0e" providerId="ADAL" clId="{ADB485CA-EEDD-F747-BC2C-E70B00F64905}" dt="2024-11-02T17:51:11.443" v="928" actId="1076"/>
        <pc:sldMkLst>
          <pc:docMk/>
          <pc:sldMk cId="2456469438" sldId="259"/>
        </pc:sldMkLst>
        <pc:spChg chg="mod">
          <ac:chgData name="Eriksson Von Allmen, Ebba A" userId="f629301a-e22d-49fb-9d6d-53dc0d019f0e" providerId="ADAL" clId="{ADB485CA-EEDD-F747-BC2C-E70B00F64905}" dt="2024-11-02T17:26:28.882" v="52" actId="1076"/>
          <ac:spMkLst>
            <pc:docMk/>
            <pc:sldMk cId="2456469438" sldId="259"/>
            <ac:spMk id="2" creationId="{5A17EA59-73E6-2A9B-DB1E-35E23D8A149C}"/>
          </ac:spMkLst>
        </pc:spChg>
        <pc:spChg chg="del mod">
          <ac:chgData name="Eriksson Von Allmen, Ebba A" userId="f629301a-e22d-49fb-9d6d-53dc0d019f0e" providerId="ADAL" clId="{ADB485CA-EEDD-F747-BC2C-E70B00F64905}" dt="2024-11-02T17:25:59.557" v="46"/>
          <ac:spMkLst>
            <pc:docMk/>
            <pc:sldMk cId="2456469438" sldId="259"/>
            <ac:spMk id="3" creationId="{370D95CC-4418-86D6-4C1C-1D6E801F86D9}"/>
          </ac:spMkLst>
        </pc:spChg>
        <pc:spChg chg="add del mod">
          <ac:chgData name="Eriksson Von Allmen, Ebba A" userId="f629301a-e22d-49fb-9d6d-53dc0d019f0e" providerId="ADAL" clId="{ADB485CA-EEDD-F747-BC2C-E70B00F64905}" dt="2024-11-02T17:26:48.535" v="55"/>
          <ac:spMkLst>
            <pc:docMk/>
            <pc:sldMk cId="2456469438" sldId="259"/>
            <ac:spMk id="6" creationId="{5AE698E1-599E-E21D-BB9B-97B28EDCD468}"/>
          </ac:spMkLst>
        </pc:spChg>
        <pc:spChg chg="add del mod">
          <ac:chgData name="Eriksson Von Allmen, Ebba A" userId="f629301a-e22d-49fb-9d6d-53dc0d019f0e" providerId="ADAL" clId="{ADB485CA-EEDD-F747-BC2C-E70B00F64905}" dt="2024-11-02T17:27:28.870" v="64" actId="478"/>
          <ac:spMkLst>
            <pc:docMk/>
            <pc:sldMk cId="2456469438" sldId="259"/>
            <ac:spMk id="7" creationId="{BBE71D9E-30BD-C6E1-6A48-61575F8DF6D4}"/>
          </ac:spMkLst>
        </pc:spChg>
        <pc:spChg chg="add mod">
          <ac:chgData name="Eriksson Von Allmen, Ebba A" userId="f629301a-e22d-49fb-9d6d-53dc0d019f0e" providerId="ADAL" clId="{ADB485CA-EEDD-F747-BC2C-E70B00F64905}" dt="2024-11-02T17:43:33.783" v="323" actId="20577"/>
          <ac:spMkLst>
            <pc:docMk/>
            <pc:sldMk cId="2456469438" sldId="259"/>
            <ac:spMk id="8" creationId="{7BF5DFF3-D9BC-C2FE-7E6A-3B77F7DA89AB}"/>
          </ac:spMkLst>
        </pc:spChg>
        <pc:spChg chg="add del mod">
          <ac:chgData name="Eriksson Von Allmen, Ebba A" userId="f629301a-e22d-49fb-9d6d-53dc0d019f0e" providerId="ADAL" clId="{ADB485CA-EEDD-F747-BC2C-E70B00F64905}" dt="2024-11-02T17:42:03.493" v="263" actId="478"/>
          <ac:spMkLst>
            <pc:docMk/>
            <pc:sldMk cId="2456469438" sldId="259"/>
            <ac:spMk id="10" creationId="{1D345281-0FD2-B0D5-E0E4-9CDF6E8BDC68}"/>
          </ac:spMkLst>
        </pc:spChg>
        <pc:picChg chg="add del mod">
          <ac:chgData name="Eriksson Von Allmen, Ebba A" userId="f629301a-e22d-49fb-9d6d-53dc0d019f0e" providerId="ADAL" clId="{ADB485CA-EEDD-F747-BC2C-E70B00F64905}" dt="2024-11-02T17:42:01.408" v="262" actId="478"/>
          <ac:picMkLst>
            <pc:docMk/>
            <pc:sldMk cId="2456469438" sldId="259"/>
            <ac:picMk id="5" creationId="{07624A47-B201-3D6F-DA1E-D9E63009CCF0}"/>
          </ac:picMkLst>
        </pc:picChg>
        <pc:picChg chg="add mod">
          <ac:chgData name="Eriksson Von Allmen, Ebba A" userId="f629301a-e22d-49fb-9d6d-53dc0d019f0e" providerId="ADAL" clId="{ADB485CA-EEDD-F747-BC2C-E70B00F64905}" dt="2024-11-02T17:42:29.089" v="280" actId="1035"/>
          <ac:picMkLst>
            <pc:docMk/>
            <pc:sldMk cId="2456469438" sldId="259"/>
            <ac:picMk id="12" creationId="{65BE2668-7D35-C674-E15D-1E287186B656}"/>
          </ac:picMkLst>
        </pc:picChg>
        <pc:picChg chg="add mod">
          <ac:chgData name="Eriksson Von Allmen, Ebba A" userId="f629301a-e22d-49fb-9d6d-53dc0d019f0e" providerId="ADAL" clId="{ADB485CA-EEDD-F747-BC2C-E70B00F64905}" dt="2024-11-02T17:51:11.443" v="928" actId="1076"/>
          <ac:picMkLst>
            <pc:docMk/>
            <pc:sldMk cId="2456469438" sldId="259"/>
            <ac:picMk id="13" creationId="{32E083A4-8EDB-0ED7-0F8E-48432B7E7A1D}"/>
          </ac:picMkLst>
        </pc:picChg>
      </pc:sldChg>
      <pc:sldChg chg="addSp delSp add del ord setBg delDesignElem">
        <pc:chgData name="Eriksson Von Allmen, Ebba A" userId="f629301a-e22d-49fb-9d6d-53dc0d019f0e" providerId="ADAL" clId="{ADB485CA-EEDD-F747-BC2C-E70B00F64905}" dt="2024-11-02T17:27:08.725" v="60"/>
        <pc:sldMkLst>
          <pc:docMk/>
          <pc:sldMk cId="937298741" sldId="264"/>
        </pc:sldMkLst>
        <pc:spChg chg="add del">
          <ac:chgData name="Eriksson Von Allmen, Ebba A" userId="f629301a-e22d-49fb-9d6d-53dc0d019f0e" providerId="ADAL" clId="{ADB485CA-EEDD-F747-BC2C-E70B00F64905}" dt="2024-11-02T17:27:08.725" v="60"/>
          <ac:spMkLst>
            <pc:docMk/>
            <pc:sldMk cId="937298741" sldId="264"/>
            <ac:spMk id="19" creationId="{0B9EE3F3-89B7-43C3-8651-C4C96830993D}"/>
          </ac:spMkLst>
        </pc:spChg>
        <pc:spChg chg="add del">
          <ac:chgData name="Eriksson Von Allmen, Ebba A" userId="f629301a-e22d-49fb-9d6d-53dc0d019f0e" providerId="ADAL" clId="{ADB485CA-EEDD-F747-BC2C-E70B00F64905}" dt="2024-11-02T17:27:08.725" v="60"/>
          <ac:spMkLst>
            <pc:docMk/>
            <pc:sldMk cId="937298741" sldId="264"/>
            <ac:spMk id="20" creationId="{33AE4636-AEEC-45D6-84D4-7AC2DA48ECF8}"/>
          </ac:spMkLst>
        </pc:spChg>
        <pc:spChg chg="add del">
          <ac:chgData name="Eriksson Von Allmen, Ebba A" userId="f629301a-e22d-49fb-9d6d-53dc0d019f0e" providerId="ADAL" clId="{ADB485CA-EEDD-F747-BC2C-E70B00F64905}" dt="2024-11-02T17:27:08.725" v="60"/>
          <ac:spMkLst>
            <pc:docMk/>
            <pc:sldMk cId="937298741" sldId="264"/>
            <ac:spMk id="21" creationId="{8D9CE0F4-2EB2-4F1F-8AAC-DB3571D9FE10}"/>
          </ac:spMkLst>
        </pc:spChg>
      </pc:sldChg>
    </pc:docChg>
  </pc:docChgLst>
  <pc:docChgLst>
    <pc:chgData name="Morency, Samantha G" userId="2a9966ee-3a7b-4705-83d4-0f6c7fc5eef3" providerId="ADAL" clId="{48D76A56-AF5B-5442-86ED-E7F4A20C91C3}"/>
    <pc:docChg chg="undo custSel addSld delSld modSld sldOrd">
      <pc:chgData name="Morency, Samantha G" userId="2a9966ee-3a7b-4705-83d4-0f6c7fc5eef3" providerId="ADAL" clId="{48D76A56-AF5B-5442-86ED-E7F4A20C91C3}" dt="2024-11-03T20:28:37.088" v="1231" actId="20577"/>
      <pc:docMkLst>
        <pc:docMk/>
      </pc:docMkLst>
      <pc:sldChg chg="addSp delSp modSp modAnim">
        <pc:chgData name="Morency, Samantha G" userId="2a9966ee-3a7b-4705-83d4-0f6c7fc5eef3" providerId="ADAL" clId="{48D76A56-AF5B-5442-86ED-E7F4A20C91C3}" dt="2024-11-01T12:58:40.304" v="2"/>
        <pc:sldMkLst>
          <pc:docMk/>
          <pc:sldMk cId="1651187744" sldId="256"/>
        </pc:sldMkLst>
      </pc:sldChg>
      <pc:sldChg chg="addSp delSp modSp mod modTransition setBg modAnim">
        <pc:chgData name="Morency, Samantha G" userId="2a9966ee-3a7b-4705-83d4-0f6c7fc5eef3" providerId="ADAL" clId="{48D76A56-AF5B-5442-86ED-E7F4A20C91C3}" dt="2024-11-01T19:54:53.411" v="864"/>
        <pc:sldMkLst>
          <pc:docMk/>
          <pc:sldMk cId="658288838" sldId="257"/>
        </pc:sldMkLst>
        <pc:spChg chg="mod">
          <ac:chgData name="Morency, Samantha G" userId="2a9966ee-3a7b-4705-83d4-0f6c7fc5eef3" providerId="ADAL" clId="{48D76A56-AF5B-5442-86ED-E7F4A20C91C3}" dt="2024-11-01T19:53:18.760" v="857" actId="20577"/>
          <ac:spMkLst>
            <pc:docMk/>
            <pc:sldMk cId="658288838" sldId="257"/>
            <ac:spMk id="2" creationId="{703B8766-FE19-BB8E-7D70-423CF23412E6}"/>
          </ac:spMkLst>
        </pc:spChg>
        <pc:spChg chg="add del mod ord">
          <ac:chgData name="Morency, Samantha G" userId="2a9966ee-3a7b-4705-83d4-0f6c7fc5eef3" providerId="ADAL" clId="{48D76A56-AF5B-5442-86ED-E7F4A20C91C3}" dt="2024-11-01T19:27:42.290" v="717"/>
          <ac:spMkLst>
            <pc:docMk/>
            <pc:sldMk cId="658288838" sldId="257"/>
            <ac:spMk id="3" creationId="{B4CD4E67-780A-76DD-A4E5-3309CF491EB1}"/>
          </ac:spMkLst>
        </pc:spChg>
        <pc:picChg chg="add mod">
          <ac:chgData name="Morency, Samantha G" userId="2a9966ee-3a7b-4705-83d4-0f6c7fc5eef3" providerId="ADAL" clId="{48D76A56-AF5B-5442-86ED-E7F4A20C91C3}" dt="2024-11-01T14:32:56.183" v="686" actId="26606"/>
          <ac:picMkLst>
            <pc:docMk/>
            <pc:sldMk cId="658288838" sldId="257"/>
            <ac:picMk id="17" creationId="{6A61FFF9-21A6-F008-8B32-3FC969CAB82D}"/>
          </ac:picMkLst>
        </pc:picChg>
        <pc:picChg chg="add mod">
          <ac:chgData name="Morency, Samantha G" userId="2a9966ee-3a7b-4705-83d4-0f6c7fc5eef3" providerId="ADAL" clId="{48D76A56-AF5B-5442-86ED-E7F4A20C91C3}" dt="2024-11-01T19:54:53.411" v="864"/>
          <ac:picMkLst>
            <pc:docMk/>
            <pc:sldMk cId="658288838" sldId="257"/>
            <ac:picMk id="44" creationId="{645548E0-A588-606C-8DF5-C96A0B8479EE}"/>
          </ac:picMkLst>
        </pc:picChg>
      </pc:sldChg>
      <pc:sldChg chg="modSp mod">
        <pc:chgData name="Morency, Samantha G" userId="2a9966ee-3a7b-4705-83d4-0f6c7fc5eef3" providerId="ADAL" clId="{48D76A56-AF5B-5442-86ED-E7F4A20C91C3}" dt="2024-11-01T19:53:41.469" v="863"/>
        <pc:sldMkLst>
          <pc:docMk/>
          <pc:sldMk cId="2456469438" sldId="259"/>
        </pc:sldMkLst>
        <pc:spChg chg="mod">
          <ac:chgData name="Morency, Samantha G" userId="2a9966ee-3a7b-4705-83d4-0f6c7fc5eef3" providerId="ADAL" clId="{48D76A56-AF5B-5442-86ED-E7F4A20C91C3}" dt="2024-11-01T19:53:41.469" v="863"/>
          <ac:spMkLst>
            <pc:docMk/>
            <pc:sldMk cId="2456469438" sldId="259"/>
            <ac:spMk id="2" creationId="{5A17EA59-73E6-2A9B-DB1E-35E23D8A149C}"/>
          </ac:spMkLst>
        </pc:spChg>
      </pc:sldChg>
      <pc:sldChg chg="addSp delSp modSp new del mod setBg">
        <pc:chgData name="Morency, Samantha G" userId="2a9966ee-3a7b-4705-83d4-0f6c7fc5eef3" providerId="ADAL" clId="{48D76A56-AF5B-5442-86ED-E7F4A20C91C3}" dt="2024-11-01T19:35:44.474" v="835" actId="2696"/>
        <pc:sldMkLst>
          <pc:docMk/>
          <pc:sldMk cId="2585420319" sldId="262"/>
        </pc:sldMkLst>
      </pc:sldChg>
      <pc:sldChg chg="addSp delSp modSp new mod ord modTransition setBg modAnim">
        <pc:chgData name="Morency, Samantha G" userId="2a9966ee-3a7b-4705-83d4-0f6c7fc5eef3" providerId="ADAL" clId="{48D76A56-AF5B-5442-86ED-E7F4A20C91C3}" dt="2024-11-01T19:51:14.070" v="842"/>
        <pc:sldMkLst>
          <pc:docMk/>
          <pc:sldMk cId="2275957262" sldId="263"/>
        </pc:sldMkLst>
        <pc:spChg chg="mod">
          <ac:chgData name="Morency, Samantha G" userId="2a9966ee-3a7b-4705-83d4-0f6c7fc5eef3" providerId="ADAL" clId="{48D76A56-AF5B-5442-86ED-E7F4A20C91C3}" dt="2024-11-01T14:33:17.186" v="688" actId="26606"/>
          <ac:spMkLst>
            <pc:docMk/>
            <pc:sldMk cId="2275957262" sldId="263"/>
            <ac:spMk id="2" creationId="{CFB1CD22-168D-4F82-7AA7-7CC4EEB5ADC6}"/>
          </ac:spMkLst>
        </pc:spChg>
        <pc:spChg chg="add del mod">
          <ac:chgData name="Morency, Samantha G" userId="2a9966ee-3a7b-4705-83d4-0f6c7fc5eef3" providerId="ADAL" clId="{48D76A56-AF5B-5442-86ED-E7F4A20C91C3}" dt="2024-11-01T19:35:09.755" v="827" actId="20577"/>
          <ac:spMkLst>
            <pc:docMk/>
            <pc:sldMk cId="2275957262" sldId="263"/>
            <ac:spMk id="3" creationId="{5D132CF3-F237-3312-00AF-D0A2AB17E430}"/>
          </ac:spMkLst>
        </pc:spChg>
        <pc:picChg chg="add mod">
          <ac:chgData name="Morency, Samantha G" userId="2a9966ee-3a7b-4705-83d4-0f6c7fc5eef3" providerId="ADAL" clId="{48D76A56-AF5B-5442-86ED-E7F4A20C91C3}" dt="2024-11-01T19:35:27.151" v="832" actId="14100"/>
          <ac:picMkLst>
            <pc:docMk/>
            <pc:sldMk cId="2275957262" sldId="263"/>
            <ac:picMk id="8" creationId="{C893A571-7F54-7F79-CD85-71B9124AAC80}"/>
          </ac:picMkLst>
        </pc:picChg>
        <pc:picChg chg="add mod">
          <ac:chgData name="Morency, Samantha G" userId="2a9966ee-3a7b-4705-83d4-0f6c7fc5eef3" providerId="ADAL" clId="{48D76A56-AF5B-5442-86ED-E7F4A20C91C3}" dt="2024-11-01T19:35:35.140" v="834" actId="14100"/>
          <ac:picMkLst>
            <pc:docMk/>
            <pc:sldMk cId="2275957262" sldId="263"/>
            <ac:picMk id="16" creationId="{DA51A2AA-C345-0BDC-0889-E208AA124AA7}"/>
          </ac:picMkLst>
        </pc:picChg>
        <pc:picChg chg="add mod">
          <ac:chgData name="Morency, Samantha G" userId="2a9966ee-3a7b-4705-83d4-0f6c7fc5eef3" providerId="ADAL" clId="{48D76A56-AF5B-5442-86ED-E7F4A20C91C3}" dt="2024-11-01T19:51:14.070" v="842"/>
          <ac:picMkLst>
            <pc:docMk/>
            <pc:sldMk cId="2275957262" sldId="263"/>
            <ac:picMk id="39" creationId="{C1BA2AF0-7DBE-F16B-F369-318B82BD4A28}"/>
          </ac:picMkLst>
        </pc:picChg>
      </pc:sldChg>
      <pc:sldChg chg="modSp new mod ord">
        <pc:chgData name="Morency, Samantha G" userId="2a9966ee-3a7b-4705-83d4-0f6c7fc5eef3" providerId="ADAL" clId="{48D76A56-AF5B-5442-86ED-E7F4A20C91C3}" dt="2024-11-03T20:28:37.088" v="1231" actId="20577"/>
        <pc:sldMkLst>
          <pc:docMk/>
          <pc:sldMk cId="2220362004" sldId="264"/>
        </pc:sldMkLst>
        <pc:spChg chg="mod">
          <ac:chgData name="Morency, Samantha G" userId="2a9966ee-3a7b-4705-83d4-0f6c7fc5eef3" providerId="ADAL" clId="{48D76A56-AF5B-5442-86ED-E7F4A20C91C3}" dt="2024-11-03T20:25:09.547" v="880" actId="20577"/>
          <ac:spMkLst>
            <pc:docMk/>
            <pc:sldMk cId="2220362004" sldId="264"/>
            <ac:spMk id="2" creationId="{03BCDB78-D2D5-89F3-023A-2F897E6F4C47}"/>
          </ac:spMkLst>
        </pc:spChg>
        <pc:spChg chg="mod">
          <ac:chgData name="Morency, Samantha G" userId="2a9966ee-3a7b-4705-83d4-0f6c7fc5eef3" providerId="ADAL" clId="{48D76A56-AF5B-5442-86ED-E7F4A20C91C3}" dt="2024-11-03T20:28:37.088" v="1231" actId="20577"/>
          <ac:spMkLst>
            <pc:docMk/>
            <pc:sldMk cId="2220362004" sldId="264"/>
            <ac:spMk id="3" creationId="{ECE94242-4EE0-799F-2395-A52193A7568C}"/>
          </ac:spMkLst>
        </pc:spChg>
      </pc:sldChg>
    </pc:docChg>
  </pc:docChgLst>
  <pc:docChgLst>
    <pc:chgData name="Hashem, Yusuf M" userId="2ac463a6-df42-42c6-9c44-1359f789b11d" providerId="ADAL" clId="{442E1298-8750-F143-B967-FB14EF052CAC}"/>
    <pc:docChg chg="undo custSel modSld">
      <pc:chgData name="Hashem, Yusuf M" userId="2ac463a6-df42-42c6-9c44-1359f789b11d" providerId="ADAL" clId="{442E1298-8750-F143-B967-FB14EF052CAC}" dt="2024-11-01T17:43:07.627" v="1029" actId="20577"/>
      <pc:docMkLst>
        <pc:docMk/>
      </pc:docMkLst>
      <pc:sldChg chg="modSp mod">
        <pc:chgData name="Hashem, Yusuf M" userId="2ac463a6-df42-42c6-9c44-1359f789b11d" providerId="ADAL" clId="{442E1298-8750-F143-B967-FB14EF052CAC}" dt="2024-10-30T00:07:08.269" v="3" actId="20577"/>
        <pc:sldMkLst>
          <pc:docMk/>
          <pc:sldMk cId="1651187744" sldId="256"/>
        </pc:sldMkLst>
        <pc:spChg chg="mod">
          <ac:chgData name="Hashem, Yusuf M" userId="2ac463a6-df42-42c6-9c44-1359f789b11d" providerId="ADAL" clId="{442E1298-8750-F143-B967-FB14EF052CAC}" dt="2024-10-30T00:07:08.269" v="3" actId="20577"/>
          <ac:spMkLst>
            <pc:docMk/>
            <pc:sldMk cId="1651187744" sldId="256"/>
            <ac:spMk id="2" creationId="{7E80FFB5-BED2-60A9-4192-45BAF5C270E5}"/>
          </ac:spMkLst>
        </pc:spChg>
      </pc:sldChg>
      <pc:sldChg chg="addSp delSp modSp mod modTransition setBg modAnim modNotesTx">
        <pc:chgData name="Hashem, Yusuf M" userId="2ac463a6-df42-42c6-9c44-1359f789b11d" providerId="ADAL" clId="{442E1298-8750-F143-B967-FB14EF052CAC}" dt="2024-11-01T17:43:07.627" v="1029" actId="20577"/>
        <pc:sldMkLst>
          <pc:docMk/>
          <pc:sldMk cId="4154102122" sldId="258"/>
        </pc:sldMkLst>
        <pc:spChg chg="mod ord">
          <ac:chgData name="Hashem, Yusuf M" userId="2ac463a6-df42-42c6-9c44-1359f789b11d" providerId="ADAL" clId="{442E1298-8750-F143-B967-FB14EF052CAC}" dt="2024-11-01T17:14:12.360" v="438" actId="20577"/>
          <ac:spMkLst>
            <pc:docMk/>
            <pc:sldMk cId="4154102122" sldId="258"/>
            <ac:spMk id="2" creationId="{9F0F375E-7232-551A-E724-3353D34BD1E6}"/>
          </ac:spMkLst>
        </pc:spChg>
        <pc:spChg chg="add mod">
          <ac:chgData name="Hashem, Yusuf M" userId="2ac463a6-df42-42c6-9c44-1359f789b11d" providerId="ADAL" clId="{442E1298-8750-F143-B967-FB14EF052CAC}" dt="2024-11-01T17:14:04.035" v="431" actId="20577"/>
          <ac:spMkLst>
            <pc:docMk/>
            <pc:sldMk cId="4154102122" sldId="258"/>
            <ac:spMk id="37" creationId="{6A35BF64-00B2-7CA2-FEC3-FF6887C1AAFE}"/>
          </ac:spMkLst>
        </pc:spChg>
        <pc:picChg chg="add mod ord">
          <ac:chgData name="Hashem, Yusuf M" userId="2ac463a6-df42-42c6-9c44-1359f789b11d" providerId="ADAL" clId="{442E1298-8750-F143-B967-FB14EF052CAC}" dt="2024-11-01T17:13:42.965" v="428" actId="1076"/>
          <ac:picMkLst>
            <pc:docMk/>
            <pc:sldMk cId="4154102122" sldId="258"/>
            <ac:picMk id="5" creationId="{9F7AB39C-A9DF-A835-B0A0-1D725D9DA9A9}"/>
          </ac:picMkLst>
        </pc:picChg>
        <pc:picChg chg="add mod">
          <ac:chgData name="Hashem, Yusuf M" userId="2ac463a6-df42-42c6-9c44-1359f789b11d" providerId="ADAL" clId="{442E1298-8750-F143-B967-FB14EF052CAC}" dt="2024-11-01T17:40:54.839" v="1026"/>
          <ac:picMkLst>
            <pc:docMk/>
            <pc:sldMk cId="4154102122" sldId="258"/>
            <ac:picMk id="22" creationId="{FFEB74FF-4472-298A-26D1-52A541752C34}"/>
          </ac:picMkLst>
        </pc:picChg>
      </pc:sldChg>
    </pc:docChg>
  </pc:docChgLst>
  <pc:docChgLst>
    <pc:chgData name="Eriksson Von Allmen, Ebba A" userId="S::eaileva3@gatech.edu::f629301a-e22d-49fb-9d6d-53dc0d019f0e" providerId="AD" clId="Web-{B29E67EE-5373-B67E-708D-001E989477B4}"/>
    <pc:docChg chg="modSld">
      <pc:chgData name="Eriksson Von Allmen, Ebba A" userId="S::eaileva3@gatech.edu::f629301a-e22d-49fb-9d6d-53dc0d019f0e" providerId="AD" clId="Web-{B29E67EE-5373-B67E-708D-001E989477B4}" dt="2024-10-30T00:10:04.669" v="3" actId="20577"/>
      <pc:docMkLst>
        <pc:docMk/>
      </pc:docMkLst>
      <pc:sldChg chg="modSp">
        <pc:chgData name="Eriksson Von Allmen, Ebba A" userId="S::eaileva3@gatech.edu::f629301a-e22d-49fb-9d6d-53dc0d019f0e" providerId="AD" clId="Web-{B29E67EE-5373-B67E-708D-001E989477B4}" dt="2024-10-30T00:10:04.669" v="3" actId="20577"/>
        <pc:sldMkLst>
          <pc:docMk/>
          <pc:sldMk cId="2456469438" sldId="259"/>
        </pc:sldMkLst>
        <pc:spChg chg="mod">
          <ac:chgData name="Eriksson Von Allmen, Ebba A" userId="S::eaileva3@gatech.edu::f629301a-e22d-49fb-9d6d-53dc0d019f0e" providerId="AD" clId="Web-{B29E67EE-5373-B67E-708D-001E989477B4}" dt="2024-10-30T00:10:04.669" v="3" actId="20577"/>
          <ac:spMkLst>
            <pc:docMk/>
            <pc:sldMk cId="2456469438" sldId="259"/>
            <ac:spMk id="2" creationId="{5A17EA59-73E6-2A9B-DB1E-35E23D8A149C}"/>
          </ac:spMkLst>
        </pc:spChg>
      </pc:sldChg>
    </pc:docChg>
  </pc:docChgLst>
  <pc:docChgLst>
    <pc:chgData name="Beca Gaga, Antonela" userId="S::agaga3@gatech.edu::842cb38d-2d6b-4112-9e86-a1a0fa0e268e" providerId="AD" clId="Web-{C4AF66A1-84CA-7A8C-16BF-804127946E0C}"/>
    <pc:docChg chg="modSld">
      <pc:chgData name="Beca Gaga, Antonela" userId="S::agaga3@gatech.edu::842cb38d-2d6b-4112-9e86-a1a0fa0e268e" providerId="AD" clId="Web-{C4AF66A1-84CA-7A8C-16BF-804127946E0C}" dt="2024-11-03T00:06:57.805" v="3"/>
      <pc:docMkLst>
        <pc:docMk/>
      </pc:docMkLst>
      <pc:sldChg chg="addSp delSp modSp">
        <pc:chgData name="Beca Gaga, Antonela" userId="S::agaga3@gatech.edu::842cb38d-2d6b-4112-9e86-a1a0fa0e268e" providerId="AD" clId="Web-{C4AF66A1-84CA-7A8C-16BF-804127946E0C}" dt="2024-11-03T00:06:57.805" v="3"/>
        <pc:sldMkLst>
          <pc:docMk/>
          <pc:sldMk cId="1144755679" sldId="261"/>
        </pc:sldMkLst>
        <pc:picChg chg="add del mod">
          <ac:chgData name="Beca Gaga, Antonela" userId="S::agaga3@gatech.edu::842cb38d-2d6b-4112-9e86-a1a0fa0e268e" providerId="AD" clId="Web-{C4AF66A1-84CA-7A8C-16BF-804127946E0C}" dt="2024-11-03T00:06:41.038" v="2"/>
          <ac:picMkLst>
            <pc:docMk/>
            <pc:sldMk cId="1144755679" sldId="261"/>
            <ac:picMk id="5" creationId="{AA1EA1F8-2274-B0D9-46D7-DD30E9E9CE91}"/>
          </ac:picMkLst>
        </pc:picChg>
        <pc:picChg chg="add mod">
          <ac:chgData name="Beca Gaga, Antonela" userId="S::agaga3@gatech.edu::842cb38d-2d6b-4112-9e86-a1a0fa0e268e" providerId="AD" clId="Web-{C4AF66A1-84CA-7A8C-16BF-804127946E0C}" dt="2024-11-03T00:06:57.805" v="3"/>
          <ac:picMkLst>
            <pc:docMk/>
            <pc:sldMk cId="1144755679" sldId="261"/>
            <ac:picMk id="10" creationId="{4BD8F72A-671E-1151-4E44-56AEE6CF067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D4FCD-297B-4C90-B882-96F6567489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412FD4-8035-4D0C-BB53-1BA2FBA506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obtain partner feedback, we scheduled and participated in regular video meetings with the VP of Engineering for Renewvia, Nicholas </a:t>
          </a:r>
        </a:p>
      </dgm:t>
    </dgm:pt>
    <dgm:pt modelId="{07E749E9-F8A1-4F76-9D60-EBABDF9B85EC}" type="parTrans" cxnId="{D8D44AF4-1936-40AE-8D72-0A5ACDF94911}">
      <dgm:prSet/>
      <dgm:spPr/>
      <dgm:t>
        <a:bodyPr/>
        <a:lstStyle/>
        <a:p>
          <a:endParaRPr lang="en-US"/>
        </a:p>
      </dgm:t>
    </dgm:pt>
    <dgm:pt modelId="{A487E836-420D-4A29-B6AD-52CB72DAAE8D}" type="sibTrans" cxnId="{D8D44AF4-1936-40AE-8D72-0A5ACDF94911}">
      <dgm:prSet/>
      <dgm:spPr/>
      <dgm:t>
        <a:bodyPr/>
        <a:lstStyle/>
        <a:p>
          <a:endParaRPr lang="en-US"/>
        </a:p>
      </dgm:t>
    </dgm:pt>
    <dgm:pt modelId="{070B7B72-0F2C-414E-ADD0-37F2943652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incorporate this feedback by engaging in a deeper analysis of data patterns and working on his desired deliverable of an extensive report on novel analysis of the data</a:t>
          </a:r>
        </a:p>
      </dgm:t>
    </dgm:pt>
    <dgm:pt modelId="{0F59A661-89AA-4BF4-A0D7-54F1BBABE9F2}" type="parTrans" cxnId="{166FC1BB-18FD-49EB-A847-F24ED6F1F970}">
      <dgm:prSet/>
      <dgm:spPr/>
      <dgm:t>
        <a:bodyPr/>
        <a:lstStyle/>
        <a:p>
          <a:endParaRPr lang="en-US"/>
        </a:p>
      </dgm:t>
    </dgm:pt>
    <dgm:pt modelId="{2750873E-9695-4E08-BDA9-B4359D413BB4}" type="sibTrans" cxnId="{166FC1BB-18FD-49EB-A847-F24ED6F1F970}">
      <dgm:prSet/>
      <dgm:spPr/>
      <dgm:t>
        <a:bodyPr/>
        <a:lstStyle/>
        <a:p>
          <a:endParaRPr lang="en-US"/>
        </a:p>
      </dgm:t>
    </dgm:pt>
    <dgm:pt modelId="{7C16FCE6-5257-4875-8EE0-78628B0EBBE1}" type="pres">
      <dgm:prSet presAssocID="{E8CD4FCD-297B-4C90-B882-96F65674895D}" presName="root" presStyleCnt="0">
        <dgm:presLayoutVars>
          <dgm:dir/>
          <dgm:resizeHandles val="exact"/>
        </dgm:presLayoutVars>
      </dgm:prSet>
      <dgm:spPr/>
    </dgm:pt>
    <dgm:pt modelId="{C6792EF5-F6CE-450A-8705-7CB31D115349}" type="pres">
      <dgm:prSet presAssocID="{FC412FD4-8035-4D0C-BB53-1BA2FBA506CA}" presName="compNode" presStyleCnt="0"/>
      <dgm:spPr/>
    </dgm:pt>
    <dgm:pt modelId="{5B40C4C9-C635-4A4B-8B77-C6398A617971}" type="pres">
      <dgm:prSet presAssocID="{FC412FD4-8035-4D0C-BB53-1BA2FBA506CA}" presName="bgRect" presStyleLbl="bgShp" presStyleIdx="0" presStyleCnt="2"/>
      <dgm:spPr/>
    </dgm:pt>
    <dgm:pt modelId="{8F4C34C6-8472-4D5A-8892-6597D5A86FFD}" type="pres">
      <dgm:prSet presAssocID="{FC412FD4-8035-4D0C-BB53-1BA2FBA506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F8FD44C-3010-4AA5-AA61-ED403C73038B}" type="pres">
      <dgm:prSet presAssocID="{FC412FD4-8035-4D0C-BB53-1BA2FBA506CA}" presName="spaceRect" presStyleCnt="0"/>
      <dgm:spPr/>
    </dgm:pt>
    <dgm:pt modelId="{F7F041DD-C805-4B59-B95F-DB8B0AA35B4D}" type="pres">
      <dgm:prSet presAssocID="{FC412FD4-8035-4D0C-BB53-1BA2FBA506CA}" presName="parTx" presStyleLbl="revTx" presStyleIdx="0" presStyleCnt="2">
        <dgm:presLayoutVars>
          <dgm:chMax val="0"/>
          <dgm:chPref val="0"/>
        </dgm:presLayoutVars>
      </dgm:prSet>
      <dgm:spPr/>
    </dgm:pt>
    <dgm:pt modelId="{29A9A391-E89E-4E00-AF95-2F36CED738DF}" type="pres">
      <dgm:prSet presAssocID="{A487E836-420D-4A29-B6AD-52CB72DAAE8D}" presName="sibTrans" presStyleCnt="0"/>
      <dgm:spPr/>
    </dgm:pt>
    <dgm:pt modelId="{67362161-587C-4FA1-87E5-1F20555EC197}" type="pres">
      <dgm:prSet presAssocID="{070B7B72-0F2C-414E-ADD0-37F29436522A}" presName="compNode" presStyleCnt="0"/>
      <dgm:spPr/>
    </dgm:pt>
    <dgm:pt modelId="{FB7F5B7E-E243-46D4-9C26-F13F92B882A2}" type="pres">
      <dgm:prSet presAssocID="{070B7B72-0F2C-414E-ADD0-37F29436522A}" presName="bgRect" presStyleLbl="bgShp" presStyleIdx="1" presStyleCnt="2"/>
      <dgm:spPr/>
    </dgm:pt>
    <dgm:pt modelId="{9BCC3473-D9F6-4095-8C23-1705A4645392}" type="pres">
      <dgm:prSet presAssocID="{070B7B72-0F2C-414E-ADD0-37F29436522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E74D20B-9106-4E0E-BBF7-064D75B48493}" type="pres">
      <dgm:prSet presAssocID="{070B7B72-0F2C-414E-ADD0-37F29436522A}" presName="spaceRect" presStyleCnt="0"/>
      <dgm:spPr/>
    </dgm:pt>
    <dgm:pt modelId="{00654970-FD50-4C19-A81B-060A59F31AF1}" type="pres">
      <dgm:prSet presAssocID="{070B7B72-0F2C-414E-ADD0-37F29436522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BD6A00-9F70-4CD7-AC91-E2F26367BF69}" type="presOf" srcId="{E8CD4FCD-297B-4C90-B882-96F65674895D}" destId="{7C16FCE6-5257-4875-8EE0-78628B0EBBE1}" srcOrd="0" destOrd="0" presId="urn:microsoft.com/office/officeart/2018/2/layout/IconVerticalSolidList"/>
    <dgm:cxn modelId="{9DE22A50-932C-44BB-87C6-E8DD3ACC7F1A}" type="presOf" srcId="{FC412FD4-8035-4D0C-BB53-1BA2FBA506CA}" destId="{F7F041DD-C805-4B59-B95F-DB8B0AA35B4D}" srcOrd="0" destOrd="0" presId="urn:microsoft.com/office/officeart/2018/2/layout/IconVerticalSolidList"/>
    <dgm:cxn modelId="{166FC1BB-18FD-49EB-A847-F24ED6F1F970}" srcId="{E8CD4FCD-297B-4C90-B882-96F65674895D}" destId="{070B7B72-0F2C-414E-ADD0-37F29436522A}" srcOrd="1" destOrd="0" parTransId="{0F59A661-89AA-4BF4-A0D7-54F1BBABE9F2}" sibTransId="{2750873E-9695-4E08-BDA9-B4359D413BB4}"/>
    <dgm:cxn modelId="{75E4E0C4-3255-4869-B74D-D4EA10714345}" type="presOf" srcId="{070B7B72-0F2C-414E-ADD0-37F29436522A}" destId="{00654970-FD50-4C19-A81B-060A59F31AF1}" srcOrd="0" destOrd="0" presId="urn:microsoft.com/office/officeart/2018/2/layout/IconVerticalSolidList"/>
    <dgm:cxn modelId="{D8D44AF4-1936-40AE-8D72-0A5ACDF94911}" srcId="{E8CD4FCD-297B-4C90-B882-96F65674895D}" destId="{FC412FD4-8035-4D0C-BB53-1BA2FBA506CA}" srcOrd="0" destOrd="0" parTransId="{07E749E9-F8A1-4F76-9D60-EBABDF9B85EC}" sibTransId="{A487E836-420D-4A29-B6AD-52CB72DAAE8D}"/>
    <dgm:cxn modelId="{C4FC8483-113A-4F6E-8BC0-3AD1C4DA129E}" type="presParOf" srcId="{7C16FCE6-5257-4875-8EE0-78628B0EBBE1}" destId="{C6792EF5-F6CE-450A-8705-7CB31D115349}" srcOrd="0" destOrd="0" presId="urn:microsoft.com/office/officeart/2018/2/layout/IconVerticalSolidList"/>
    <dgm:cxn modelId="{944B3DCA-43A0-43F0-B6E2-898D2BDD4B4A}" type="presParOf" srcId="{C6792EF5-F6CE-450A-8705-7CB31D115349}" destId="{5B40C4C9-C635-4A4B-8B77-C6398A617971}" srcOrd="0" destOrd="0" presId="urn:microsoft.com/office/officeart/2018/2/layout/IconVerticalSolidList"/>
    <dgm:cxn modelId="{F9032E28-6120-46D6-B5DD-952D39DE216E}" type="presParOf" srcId="{C6792EF5-F6CE-450A-8705-7CB31D115349}" destId="{8F4C34C6-8472-4D5A-8892-6597D5A86FFD}" srcOrd="1" destOrd="0" presId="urn:microsoft.com/office/officeart/2018/2/layout/IconVerticalSolidList"/>
    <dgm:cxn modelId="{04CCE1C5-9DBD-4F71-BD95-C210B12C38A3}" type="presParOf" srcId="{C6792EF5-F6CE-450A-8705-7CB31D115349}" destId="{3F8FD44C-3010-4AA5-AA61-ED403C73038B}" srcOrd="2" destOrd="0" presId="urn:microsoft.com/office/officeart/2018/2/layout/IconVerticalSolidList"/>
    <dgm:cxn modelId="{EE89084B-DE9C-4FDC-A760-072F486059ED}" type="presParOf" srcId="{C6792EF5-F6CE-450A-8705-7CB31D115349}" destId="{F7F041DD-C805-4B59-B95F-DB8B0AA35B4D}" srcOrd="3" destOrd="0" presId="urn:microsoft.com/office/officeart/2018/2/layout/IconVerticalSolidList"/>
    <dgm:cxn modelId="{3EDDD001-EBF2-428F-97A3-DFA1C655AED4}" type="presParOf" srcId="{7C16FCE6-5257-4875-8EE0-78628B0EBBE1}" destId="{29A9A391-E89E-4E00-AF95-2F36CED738DF}" srcOrd="1" destOrd="0" presId="urn:microsoft.com/office/officeart/2018/2/layout/IconVerticalSolidList"/>
    <dgm:cxn modelId="{E1016165-8F98-4EBC-BEA3-4C54647EAE49}" type="presParOf" srcId="{7C16FCE6-5257-4875-8EE0-78628B0EBBE1}" destId="{67362161-587C-4FA1-87E5-1F20555EC197}" srcOrd="2" destOrd="0" presId="urn:microsoft.com/office/officeart/2018/2/layout/IconVerticalSolidList"/>
    <dgm:cxn modelId="{D81CBC89-0B21-40CF-B8F9-333DFD47F64F}" type="presParOf" srcId="{67362161-587C-4FA1-87E5-1F20555EC197}" destId="{FB7F5B7E-E243-46D4-9C26-F13F92B882A2}" srcOrd="0" destOrd="0" presId="urn:microsoft.com/office/officeart/2018/2/layout/IconVerticalSolidList"/>
    <dgm:cxn modelId="{16406FFD-0E27-43AA-8658-79E13627C1B3}" type="presParOf" srcId="{67362161-587C-4FA1-87E5-1F20555EC197}" destId="{9BCC3473-D9F6-4095-8C23-1705A4645392}" srcOrd="1" destOrd="0" presId="urn:microsoft.com/office/officeart/2018/2/layout/IconVerticalSolidList"/>
    <dgm:cxn modelId="{E470AB08-BD1D-429A-A3F6-6FA0A90669D5}" type="presParOf" srcId="{67362161-587C-4FA1-87E5-1F20555EC197}" destId="{3E74D20B-9106-4E0E-BBF7-064D75B48493}" srcOrd="2" destOrd="0" presId="urn:microsoft.com/office/officeart/2018/2/layout/IconVerticalSolidList"/>
    <dgm:cxn modelId="{565E1BDB-D517-43B8-8009-8D49FE7B0D6E}" type="presParOf" srcId="{67362161-587C-4FA1-87E5-1F20555EC197}" destId="{00654970-FD50-4C19-A81B-060A59F31A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40C4C9-C635-4A4B-8B77-C6398A617971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C34C6-8472-4D5A-8892-6597D5A86FFD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041DD-C805-4B59-B95F-DB8B0AA35B4D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obtain partner feedback, we scheduled and participated in regular video meetings with the VP of Engineering for Renewvia, Nicholas </a:t>
          </a:r>
        </a:p>
      </dsp:txBody>
      <dsp:txXfrm>
        <a:off x="1507738" y="707092"/>
        <a:ext cx="9007861" cy="1305401"/>
      </dsp:txXfrm>
    </dsp:sp>
    <dsp:sp modelId="{FB7F5B7E-E243-46D4-9C26-F13F92B882A2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C3473-D9F6-4095-8C23-1705A4645392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54970-FD50-4C19-A81B-060A59F31AF1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incorporate this feedback by engaging in a deeper analysis of data patterns and working on his desired deliverable of an extensive report on novel analysis of the data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06583-647F-444C-A814-D1B817A1A79D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0DC54-9976-8945-BFDC-FA1D9D9EA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7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DC54-9976-8945-BFDC-FA1D9D9EA6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 compared the different communities across some key attributes post mini-grid implementation. These include if a household had an income increase, if more girls started attending school, if more boys started attending school, if school performance increased, and if they had better access to healthcare. </a:t>
            </a:r>
          </a:p>
          <a:p>
            <a:endParaRPr lang="en-US"/>
          </a:p>
          <a:p>
            <a:r>
              <a:rPr lang="en-US"/>
              <a:t>Notably, the Turkana communities saw greater improvements in income, school performance, and school attendance for both girls &amp; boys compared to other communities. The Nigeria communities as seen at the top had notably lower increases in school attendance and performance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0DC54-9976-8945-BFDC-FA1D9D9EA6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24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7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6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7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6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3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6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5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8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1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olar panel farm">
            <a:extLst>
              <a:ext uri="{FF2B5EF4-FFF2-40B4-BE49-F238E27FC236}">
                <a16:creationId xmlns:a16="http://schemas.microsoft.com/office/drawing/2014/main" id="{1DFB0E12-FF9E-374B-8704-59A63DD890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t="15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80FFB5-BED2-60A9-4192-45BAF5C2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>
                <a:ln w="22225">
                  <a:solidFill>
                    <a:srgbClr val="FFFFFF"/>
                  </a:solidFill>
                </a:ln>
                <a:noFill/>
              </a:rPr>
              <a:t>P4A- Solar Mini grid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A90104C-AAFE-0A55-EE4B-C26D04A86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FFFF"/>
                </a:solidFill>
              </a:rPr>
              <a:t>Socioeconomic Impact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8B7DCAF-EAEC-C00E-AB1B-A231F776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175" y="6356350"/>
            <a:ext cx="60019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F4C5FCFF-B9B7-DB81-0B18-5B8834187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8980" y="6356350"/>
            <a:ext cx="23699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2D23BF-73D7-4020-90FA-6A3A9B0B67DB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11/3/2024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82786F5-3A38-16ED-E468-C974BD9A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0C12960-6E85-460F-B6E3-5B82CB31AF3D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6D712534-D202-DC9D-9A5F-F708AD763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1187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778"/>
    </mc:Choice>
    <mc:Fallback>
      <p:transition spd="slow" advTm="11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DB78-D2D5-89F3-023A-2F897E6F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4242-4EE0-799F-2395-A52193A7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Renewvia</a:t>
            </a:r>
            <a:r>
              <a:rPr lang="en-US"/>
              <a:t> published its first peer-reviewed study on the use of solar mini-grids</a:t>
            </a:r>
          </a:p>
          <a:p>
            <a:pPr lvl="1"/>
            <a:r>
              <a:rPr lang="en-US"/>
              <a:t>Performed a general analysis on their effects </a:t>
            </a:r>
          </a:p>
          <a:p>
            <a:r>
              <a:rPr lang="en-US"/>
              <a:t>Study took place in Kenya and Nigeria </a:t>
            </a:r>
          </a:p>
          <a:p>
            <a:r>
              <a:rPr lang="en-US"/>
              <a:t>Our task: </a:t>
            </a:r>
          </a:p>
          <a:p>
            <a:pPr lvl="1"/>
            <a:r>
              <a:rPr lang="en-US"/>
              <a:t>Continue to analyze the data </a:t>
            </a:r>
          </a:p>
          <a:p>
            <a:pPr lvl="1"/>
            <a:r>
              <a:rPr lang="en-US"/>
              <a:t>Find interesting patterns related to subgroups</a:t>
            </a:r>
          </a:p>
          <a:p>
            <a:pPr lvl="1"/>
            <a:r>
              <a:rPr lang="en-US"/>
              <a:t>Analyze the impact of </a:t>
            </a:r>
            <a:r>
              <a:rPr lang="en-US" err="1"/>
              <a:t>Renewvia’s</a:t>
            </a:r>
            <a:r>
              <a:rPr lang="en-US"/>
              <a:t> work </a:t>
            </a:r>
          </a:p>
        </p:txBody>
      </p:sp>
    </p:spTree>
    <p:extLst>
      <p:ext uri="{BB962C8B-B14F-4D97-AF65-F5344CB8AC3E}">
        <p14:creationId xmlns:p14="http://schemas.microsoft.com/office/powerpoint/2010/main" val="2220362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8766-FE19-BB8E-7D70-423CF2341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17" y="617632"/>
            <a:ext cx="4443154" cy="10878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>
                <a:latin typeface="Bell MT"/>
              </a:rPr>
              <a:t>Mini-grid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4E67-780A-76DD-A4E5-3309CF491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801" y="2942887"/>
            <a:ext cx="4039743" cy="971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Aptos Display"/>
              </a:rPr>
              <a:t>Found top five most common issues across all communities using word frequency analysis</a:t>
            </a:r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61FFF9-21A6-F008-8B32-3FC969CA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816" y="1428943"/>
            <a:ext cx="6440424" cy="3944759"/>
          </a:xfrm>
          <a:prstGeom prst="rect">
            <a:avLst/>
          </a:prstGeom>
        </p:spPr>
      </p:pic>
      <p:pic>
        <p:nvPicPr>
          <p:cNvPr id="44" name="Audio 43">
            <a:extLst>
              <a:ext uri="{FF2B5EF4-FFF2-40B4-BE49-F238E27FC236}">
                <a16:creationId xmlns:a16="http://schemas.microsoft.com/office/drawing/2014/main" id="{645548E0-A588-606C-8DF5-C96A0B847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88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5"/>
    </mc:Choice>
    <mc:Fallback>
      <p:transition spd="slow" advTm="2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1CD22-168D-4F82-7AA7-7CC4EEB5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08" y="804537"/>
            <a:ext cx="4443154" cy="10878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b="1">
                <a:latin typeface="Bell MT"/>
              </a:rPr>
              <a:t>Mini-grid Issues by Country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2CF3-F237-3312-00AF-D0A2AB17E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08" y="2137755"/>
            <a:ext cx="4443154" cy="34928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Nigeria mostly struggled with tariff issues </a:t>
            </a:r>
          </a:p>
          <a:p>
            <a:pPr lvl="1"/>
            <a:r>
              <a:rPr lang="en-US" sz="1800">
                <a:latin typeface="Aptos Display"/>
              </a:rPr>
              <a:t>Stability was their only other issue, only 2 out of the ~80 businesses</a:t>
            </a:r>
          </a:p>
          <a:p>
            <a:pPr algn="ctr"/>
            <a:r>
              <a:rPr lang="en-US" sz="1800">
                <a:latin typeface="Aptos Display"/>
              </a:rPr>
              <a:t>Kenya had a larger number of issues in general</a:t>
            </a:r>
          </a:p>
          <a:p>
            <a:pPr lvl="1"/>
            <a:r>
              <a:rPr lang="en-US" sz="1800">
                <a:latin typeface="Aptos Display"/>
              </a:rPr>
              <a:t>They encountered all five of the top problems</a:t>
            </a:r>
          </a:p>
          <a:p>
            <a:pPr lvl="1"/>
            <a:r>
              <a:rPr lang="en-US" sz="1800">
                <a:latin typeface="Aptos Display"/>
              </a:rPr>
              <a:t>Blackouts were the largest issue </a:t>
            </a:r>
          </a:p>
          <a:p>
            <a:endParaRPr lang="en-US" sz="1800"/>
          </a:p>
        </p:txBody>
      </p:sp>
      <p:pic>
        <p:nvPicPr>
          <p:cNvPr id="8" name="Picture 7" descr="A red circle with a green triangle&#10;&#10;Description automatically generated">
            <a:extLst>
              <a:ext uri="{FF2B5EF4-FFF2-40B4-BE49-F238E27FC236}">
                <a16:creationId xmlns:a16="http://schemas.microsoft.com/office/drawing/2014/main" id="{C893A571-7F54-7F79-CD85-71B9124A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510392"/>
            <a:ext cx="4435728" cy="27487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51A2AA-C345-0BDC-0889-E208AA124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589133"/>
            <a:ext cx="4435727" cy="2714905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C1BA2AF0-7DBE-F16B-F369-318B82BD4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59"/>
    </mc:Choice>
    <mc:Fallback>
      <p:transition spd="slow" advTm="5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375E-7232-551A-E724-3353D34B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963" y="502021"/>
            <a:ext cx="5074621" cy="19880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400" b="1">
                <a:latin typeface="Bell MT"/>
              </a:rPr>
              <a:t>Changes in Schooling Post Mini-Grid Installation Across Kenya and Nigeria</a:t>
            </a:r>
            <a:endParaRPr lang="en-US" sz="340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6A35BF64-00B2-7CA2-FEC3-FF6887C1A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963" y="2145238"/>
            <a:ext cx="4959603" cy="3522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latin typeface="Aptos Display"/>
              </a:rPr>
              <a:t>Kenya had a much larger increase in the number of children in school after mini-grid installation</a:t>
            </a:r>
          </a:p>
          <a:p>
            <a:r>
              <a:rPr lang="en-US" sz="1800">
                <a:latin typeface="Aptos Display"/>
              </a:rPr>
              <a:t>No significant differences in the decrease in attendance between the two countries </a:t>
            </a:r>
          </a:p>
          <a:p>
            <a:r>
              <a:rPr lang="en-US" sz="1800">
                <a:latin typeface="Aptos Display"/>
              </a:rPr>
              <a:t>No significant differences were found across genders</a:t>
            </a:r>
          </a:p>
        </p:txBody>
      </p:sp>
      <p:pic>
        <p:nvPicPr>
          <p:cNvPr id="5" name="Content Placeholder 4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9F7AB39C-A9DF-A835-B0A0-1D725D9DA9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86" b="3"/>
          <a:stretch/>
        </p:blipFill>
        <p:spPr>
          <a:xfrm>
            <a:off x="6096000" y="1193904"/>
            <a:ext cx="5540676" cy="4156764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FFEB74FF-4472-298A-26D1-52A541752C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0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27"/>
    </mc:Choice>
    <mc:Fallback>
      <p:transition spd="slow" advTm="5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EA59-73E6-2A9B-DB1E-35E23D8A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10" y="643852"/>
            <a:ext cx="472216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b="1">
                <a:latin typeface="Bell MT"/>
              </a:rPr>
              <a:t>Community Comparisons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F5DFF3-D9BC-C2FE-7E6A-3B77F7DA89AB}"/>
              </a:ext>
            </a:extLst>
          </p:cNvPr>
          <p:cNvSpPr txBox="1">
            <a:spLocks/>
          </p:cNvSpPr>
          <p:nvPr/>
        </p:nvSpPr>
        <p:spPr>
          <a:xfrm>
            <a:off x="466564" y="2391743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Aptos Display"/>
              </a:rPr>
              <a:t>The Turkana Communities saw greater improvements in income, school performance, and school attendance for both girls &amp; boys compared to other communities</a:t>
            </a:r>
          </a:p>
          <a:p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BE2668-7D35-C674-E15D-1E287186B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643" y="1311319"/>
            <a:ext cx="7040632" cy="4984322"/>
          </a:xfrm>
          <a:prstGeom prst="rect">
            <a:avLst/>
          </a:prstGeom>
        </p:spPr>
      </p:pic>
      <p:pic>
        <p:nvPicPr>
          <p:cNvPr id="13" name="Audio Recording Nov 2, 2024 at 11:51:05 AM">
            <a:hlinkClick r:id="" action="ppaction://media"/>
            <a:extLst>
              <a:ext uri="{FF2B5EF4-FFF2-40B4-BE49-F238E27FC236}">
                <a16:creationId xmlns:a16="http://schemas.microsoft.com/office/drawing/2014/main" id="{32E083A4-8EDB-0ED7-0F8E-48432B7E7A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957" y="588716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6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108B-1306-792F-E4C6-51E8BBA4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Partner Engagement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4B9BA88-0035-FE38-457A-54510A29B4E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New Recording 3">
            <a:hlinkClick r:id="" action="ppaction://media"/>
            <a:extLst>
              <a:ext uri="{FF2B5EF4-FFF2-40B4-BE49-F238E27FC236}">
                <a16:creationId xmlns:a16="http://schemas.microsoft.com/office/drawing/2014/main" id="{1565AE7B-43CC-484C-1206-DF24DFF2B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64875" y="56982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4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pauseEvt time="0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88C-EF4A-3FC9-4CB6-EE931AB7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76" y="354735"/>
            <a:ext cx="6092842" cy="7861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b="1">
                <a:latin typeface="Bell MT"/>
              </a:rPr>
              <a:t>Lighthouse Score Demonstration</a:t>
            </a:r>
            <a:r>
              <a:rPr lang="en-US" sz="280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7FAA042-2E89-C393-CD34-CFA75B30D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29" y="512906"/>
            <a:ext cx="4888968" cy="172311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25AD3F-E777-C9BB-8F70-7561227A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973" y="3342683"/>
            <a:ext cx="4907729" cy="922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93D18-EB0C-CCC9-4F31-735695DAE4A0}"/>
              </a:ext>
            </a:extLst>
          </p:cNvPr>
          <p:cNvSpPr txBox="1"/>
          <p:nvPr/>
        </p:nvSpPr>
        <p:spPr>
          <a:xfrm>
            <a:off x="531602" y="1382479"/>
            <a:ext cx="5046871" cy="38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Lighthouse Desktop: 100/100/100/100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87177-B0C1-4A86-577A-355E228BB4CB}"/>
              </a:ext>
            </a:extLst>
          </p:cNvPr>
          <p:cNvSpPr txBox="1"/>
          <p:nvPr/>
        </p:nvSpPr>
        <p:spPr>
          <a:xfrm>
            <a:off x="831834" y="2613858"/>
            <a:ext cx="5046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Lighthouse Mobile Landscape: 100/100/100/100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3831-8ADB-BB9E-AABC-C1DCBB1E07D9}"/>
              </a:ext>
            </a:extLst>
          </p:cNvPr>
          <p:cNvSpPr txBox="1"/>
          <p:nvPr/>
        </p:nvSpPr>
        <p:spPr>
          <a:xfrm>
            <a:off x="644927" y="3623866"/>
            <a:ext cx="50468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Lighthouse Mobile Portrait: 99/100/100/100</a:t>
            </a:r>
          </a:p>
        </p:txBody>
      </p:sp>
      <p:pic>
        <p:nvPicPr>
          <p:cNvPr id="9" name="Picture 8" descr="A close-up of a web page&#10;&#10;Description automatically generated">
            <a:extLst>
              <a:ext uri="{FF2B5EF4-FFF2-40B4-BE49-F238E27FC236}">
                <a16:creationId xmlns:a16="http://schemas.microsoft.com/office/drawing/2014/main" id="{D48DD1B7-60B6-CBCC-8A98-7BAAE5629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362" y="4390298"/>
            <a:ext cx="4123766" cy="1915418"/>
          </a:xfrm>
          <a:prstGeom prst="rect">
            <a:avLst/>
          </a:prstGeom>
        </p:spPr>
      </p:pic>
      <p:pic>
        <p:nvPicPr>
          <p:cNvPr id="11" name="Picture 10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5EADC7F9-F42E-6A55-EC67-0DDF1BA5E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828" y="4391583"/>
            <a:ext cx="799849" cy="1918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3D03B8-22AB-3696-EE8B-00195FA2E59C}"/>
              </a:ext>
            </a:extLst>
          </p:cNvPr>
          <p:cNvSpPr txBox="1"/>
          <p:nvPr/>
        </p:nvSpPr>
        <p:spPr>
          <a:xfrm>
            <a:off x="1703950" y="5161056"/>
            <a:ext cx="2702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IOS screenshots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61E69FE-CDDB-CF84-3143-EF8FD7F34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3428" y="2234385"/>
            <a:ext cx="4885767" cy="1100551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99CDFD72-B67D-94ED-7B73-34DC6A1EB9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4475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9"/>
    </mc:Choice>
    <mc:Fallback>
      <p:transition spd="slow" advTm="3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P4A- Solar Mini grid</vt:lpstr>
      <vt:lpstr>Introduction</vt:lpstr>
      <vt:lpstr>Mini-grid Issues</vt:lpstr>
      <vt:lpstr>Mini-grid Issues by Country</vt:lpstr>
      <vt:lpstr>Changes in Schooling Post Mini-Grid Installation Across Kenya and Nigeria</vt:lpstr>
      <vt:lpstr>Community Comparisons</vt:lpstr>
      <vt:lpstr>Partner Engagement</vt:lpstr>
      <vt:lpstr>Lighthouse Score Demonstration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</dc:title>
  <dc:creator>Hashem, Yusuf M</dc:creator>
  <cp:revision>1</cp:revision>
  <dcterms:created xsi:type="dcterms:W3CDTF">2024-10-30T00:02:06Z</dcterms:created>
  <dcterms:modified xsi:type="dcterms:W3CDTF">2024-11-03T20:28:59Z</dcterms:modified>
</cp:coreProperties>
</file>